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1" r:id="rId9"/>
    <p:sldId id="260" r:id="rId10"/>
    <p:sldId id="273" r:id="rId11"/>
    <p:sldId id="271" r:id="rId12"/>
    <p:sldId id="269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C2F7E7-0139-4F3B-B753-213208A1BBB3}" v="6" dt="2023-03-02T20:59:55.7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718"/>
  </p:normalViewPr>
  <p:slideViewPr>
    <p:cSldViewPr snapToGrid="0">
      <p:cViewPr varScale="1">
        <p:scale>
          <a:sx n="111" d="100"/>
          <a:sy n="111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anie Underwood" userId="000ae90c-0e1e-4301-bac3-087870b14f61" providerId="ADAL" clId="{9CC2F7E7-0139-4F3B-B753-213208A1BBB3}"/>
    <pc:docChg chg="undo custSel delSld modSld">
      <pc:chgData name="Stephanie Underwood" userId="000ae90c-0e1e-4301-bac3-087870b14f61" providerId="ADAL" clId="{9CC2F7E7-0139-4F3B-B753-213208A1BBB3}" dt="2023-03-02T21:46:28.004" v="2710" actId="47"/>
      <pc:docMkLst>
        <pc:docMk/>
      </pc:docMkLst>
      <pc:sldChg chg="addSp modSp mod">
        <pc:chgData name="Stephanie Underwood" userId="000ae90c-0e1e-4301-bac3-087870b14f61" providerId="ADAL" clId="{9CC2F7E7-0139-4F3B-B753-213208A1BBB3}" dt="2023-03-02T20:12:42.425" v="5" actId="1076"/>
        <pc:sldMkLst>
          <pc:docMk/>
          <pc:sldMk cId="2259308896" sldId="256"/>
        </pc:sldMkLst>
        <pc:picChg chg="add mod">
          <ac:chgData name="Stephanie Underwood" userId="000ae90c-0e1e-4301-bac3-087870b14f61" providerId="ADAL" clId="{9CC2F7E7-0139-4F3B-B753-213208A1BBB3}" dt="2023-03-02T20:12:42.425" v="5" actId="1076"/>
          <ac:picMkLst>
            <pc:docMk/>
            <pc:sldMk cId="2259308896" sldId="256"/>
            <ac:picMk id="5" creationId="{1A301F15-67BF-DDE8-C66A-6FA5E6F22020}"/>
          </ac:picMkLst>
        </pc:picChg>
      </pc:sldChg>
      <pc:sldChg chg="addSp delSp modSp mod">
        <pc:chgData name="Stephanie Underwood" userId="000ae90c-0e1e-4301-bac3-087870b14f61" providerId="ADAL" clId="{9CC2F7E7-0139-4F3B-B753-213208A1BBB3}" dt="2023-03-02T20:16:19.873" v="42" actId="1076"/>
        <pc:sldMkLst>
          <pc:docMk/>
          <pc:sldMk cId="1325608595" sldId="257"/>
        </pc:sldMkLst>
        <pc:spChg chg="mod">
          <ac:chgData name="Stephanie Underwood" userId="000ae90c-0e1e-4301-bac3-087870b14f61" providerId="ADAL" clId="{9CC2F7E7-0139-4F3B-B753-213208A1BBB3}" dt="2023-03-02T20:16:05.193" v="40" actId="1076"/>
          <ac:spMkLst>
            <pc:docMk/>
            <pc:sldMk cId="1325608595" sldId="257"/>
            <ac:spMk id="2" creationId="{912DF434-28DB-4621-A497-D62C41CE0419}"/>
          </ac:spMkLst>
        </pc:spChg>
        <pc:spChg chg="del">
          <ac:chgData name="Stephanie Underwood" userId="000ae90c-0e1e-4301-bac3-087870b14f61" providerId="ADAL" clId="{9CC2F7E7-0139-4F3B-B753-213208A1BBB3}" dt="2023-03-02T20:13:36.395" v="21" actId="478"/>
          <ac:spMkLst>
            <pc:docMk/>
            <pc:sldMk cId="1325608595" sldId="257"/>
            <ac:spMk id="3" creationId="{22788C46-D0BC-4307-AE55-7601A139E7CB}"/>
          </ac:spMkLst>
        </pc:spChg>
        <pc:spChg chg="del">
          <ac:chgData name="Stephanie Underwood" userId="000ae90c-0e1e-4301-bac3-087870b14f61" providerId="ADAL" clId="{9CC2F7E7-0139-4F3B-B753-213208A1BBB3}" dt="2023-03-02T20:14:35.114" v="31" actId="478"/>
          <ac:spMkLst>
            <pc:docMk/>
            <pc:sldMk cId="1325608595" sldId="257"/>
            <ac:spMk id="4" creationId="{5739303D-13C0-6A41-947A-F998CC47B32E}"/>
          </ac:spMkLst>
        </pc:spChg>
        <pc:spChg chg="del">
          <ac:chgData name="Stephanie Underwood" userId="000ae90c-0e1e-4301-bac3-087870b14f61" providerId="ADAL" clId="{9CC2F7E7-0139-4F3B-B753-213208A1BBB3}" dt="2023-03-02T20:14:33.171" v="30" actId="478"/>
          <ac:spMkLst>
            <pc:docMk/>
            <pc:sldMk cId="1325608595" sldId="257"/>
            <ac:spMk id="5" creationId="{6209FEB4-4C5C-EB43-9696-7B42453DB79B}"/>
          </ac:spMkLst>
        </pc:spChg>
        <pc:spChg chg="add del mod">
          <ac:chgData name="Stephanie Underwood" userId="000ae90c-0e1e-4301-bac3-087870b14f61" providerId="ADAL" clId="{9CC2F7E7-0139-4F3B-B753-213208A1BBB3}" dt="2023-03-02T20:13:39.466" v="22" actId="478"/>
          <ac:spMkLst>
            <pc:docMk/>
            <pc:sldMk cId="1325608595" sldId="257"/>
            <ac:spMk id="10" creationId="{6AC438F4-D362-6C48-7E70-25F22E034F78}"/>
          </ac:spMkLst>
        </pc:spChg>
        <pc:picChg chg="add mod">
          <ac:chgData name="Stephanie Underwood" userId="000ae90c-0e1e-4301-bac3-087870b14f61" providerId="ADAL" clId="{9CC2F7E7-0139-4F3B-B753-213208A1BBB3}" dt="2023-03-02T20:16:12.552" v="41" actId="1076"/>
          <ac:picMkLst>
            <pc:docMk/>
            <pc:sldMk cId="1325608595" sldId="257"/>
            <ac:picMk id="8" creationId="{086E6A14-1427-2B70-914A-447D7FC8136C}"/>
          </ac:picMkLst>
        </pc:picChg>
        <pc:picChg chg="add mod modCrop">
          <ac:chgData name="Stephanie Underwood" userId="000ae90c-0e1e-4301-bac3-087870b14f61" providerId="ADAL" clId="{9CC2F7E7-0139-4F3B-B753-213208A1BBB3}" dt="2023-03-02T20:16:19.873" v="42" actId="1076"/>
          <ac:picMkLst>
            <pc:docMk/>
            <pc:sldMk cId="1325608595" sldId="257"/>
            <ac:picMk id="12" creationId="{C354200F-8753-75E0-5515-24C0173711EE}"/>
          </ac:picMkLst>
        </pc:picChg>
      </pc:sldChg>
      <pc:sldChg chg="addSp delSp modSp mod">
        <pc:chgData name="Stephanie Underwood" userId="000ae90c-0e1e-4301-bac3-087870b14f61" providerId="ADAL" clId="{9CC2F7E7-0139-4F3B-B753-213208A1BBB3}" dt="2023-03-02T20:31:36.122" v="77" actId="478"/>
        <pc:sldMkLst>
          <pc:docMk/>
          <pc:sldMk cId="1639799154" sldId="258"/>
        </pc:sldMkLst>
        <pc:spChg chg="mod">
          <ac:chgData name="Stephanie Underwood" userId="000ae90c-0e1e-4301-bac3-087870b14f61" providerId="ADAL" clId="{9CC2F7E7-0139-4F3B-B753-213208A1BBB3}" dt="2023-03-02T20:20:26.968" v="72" actId="1076"/>
          <ac:spMkLst>
            <pc:docMk/>
            <pc:sldMk cId="1639799154" sldId="258"/>
            <ac:spMk id="2" creationId="{8C543F67-9C70-4748-8C0C-3A7863422F99}"/>
          </ac:spMkLst>
        </pc:spChg>
        <pc:spChg chg="del">
          <ac:chgData name="Stephanie Underwood" userId="000ae90c-0e1e-4301-bac3-087870b14f61" providerId="ADAL" clId="{9CC2F7E7-0139-4F3B-B753-213208A1BBB3}" dt="2023-03-02T20:17:29.703" v="55" actId="478"/>
          <ac:spMkLst>
            <pc:docMk/>
            <pc:sldMk cId="1639799154" sldId="258"/>
            <ac:spMk id="3" creationId="{95B371F2-DBA5-415A-82C8-651F587B857A}"/>
          </ac:spMkLst>
        </pc:spChg>
        <pc:spChg chg="del">
          <ac:chgData name="Stephanie Underwood" userId="000ae90c-0e1e-4301-bac3-087870b14f61" providerId="ADAL" clId="{9CC2F7E7-0139-4F3B-B753-213208A1BBB3}" dt="2023-03-02T20:31:06.754" v="76" actId="478"/>
          <ac:spMkLst>
            <pc:docMk/>
            <pc:sldMk cId="1639799154" sldId="258"/>
            <ac:spMk id="4" creationId="{DB056174-CBC5-7B48-9681-7DDAC423337E}"/>
          </ac:spMkLst>
        </pc:spChg>
        <pc:spChg chg="del">
          <ac:chgData name="Stephanie Underwood" userId="000ae90c-0e1e-4301-bac3-087870b14f61" providerId="ADAL" clId="{9CC2F7E7-0139-4F3B-B753-213208A1BBB3}" dt="2023-03-02T20:31:36.122" v="77" actId="478"/>
          <ac:spMkLst>
            <pc:docMk/>
            <pc:sldMk cId="1639799154" sldId="258"/>
            <ac:spMk id="5" creationId="{D593FA18-50D6-0344-B477-1D7C91CF4029}"/>
          </ac:spMkLst>
        </pc:spChg>
        <pc:spChg chg="add del mod">
          <ac:chgData name="Stephanie Underwood" userId="000ae90c-0e1e-4301-bac3-087870b14f61" providerId="ADAL" clId="{9CC2F7E7-0139-4F3B-B753-213208A1BBB3}" dt="2023-03-02T20:17:30.523" v="56" actId="478"/>
          <ac:spMkLst>
            <pc:docMk/>
            <pc:sldMk cId="1639799154" sldId="258"/>
            <ac:spMk id="8" creationId="{002CEA6B-78BE-6A89-B9C6-7991D9B102EB}"/>
          </ac:spMkLst>
        </pc:spChg>
        <pc:picChg chg="add mod modCrop">
          <ac:chgData name="Stephanie Underwood" userId="000ae90c-0e1e-4301-bac3-087870b14f61" providerId="ADAL" clId="{9CC2F7E7-0139-4F3B-B753-213208A1BBB3}" dt="2023-03-02T20:20:14.481" v="68" actId="1076"/>
          <ac:picMkLst>
            <pc:docMk/>
            <pc:sldMk cId="1639799154" sldId="258"/>
            <ac:picMk id="10" creationId="{6FA89FC9-69F8-FF06-C289-6F4554842014}"/>
          </ac:picMkLst>
        </pc:picChg>
        <pc:picChg chg="add mod">
          <ac:chgData name="Stephanie Underwood" userId="000ae90c-0e1e-4301-bac3-087870b14f61" providerId="ADAL" clId="{9CC2F7E7-0139-4F3B-B753-213208A1BBB3}" dt="2023-03-02T20:20:51.096" v="75" actId="1076"/>
          <ac:picMkLst>
            <pc:docMk/>
            <pc:sldMk cId="1639799154" sldId="258"/>
            <ac:picMk id="12" creationId="{AFE6598F-31E0-13C4-A1A5-EDD37A7E936F}"/>
          </ac:picMkLst>
        </pc:picChg>
      </pc:sldChg>
      <pc:sldChg chg="addSp delSp modSp mod">
        <pc:chgData name="Stephanie Underwood" userId="000ae90c-0e1e-4301-bac3-087870b14f61" providerId="ADAL" clId="{9CC2F7E7-0139-4F3B-B753-213208A1BBB3}" dt="2023-03-02T20:33:48.089" v="129" actId="1076"/>
        <pc:sldMkLst>
          <pc:docMk/>
          <pc:sldMk cId="3446797337" sldId="259"/>
        </pc:sldMkLst>
        <pc:spChg chg="mod">
          <ac:chgData name="Stephanie Underwood" userId="000ae90c-0e1e-4301-bac3-087870b14f61" providerId="ADAL" clId="{9CC2F7E7-0139-4F3B-B753-213208A1BBB3}" dt="2023-03-02T20:33:48.089" v="129" actId="1076"/>
          <ac:spMkLst>
            <pc:docMk/>
            <pc:sldMk cId="3446797337" sldId="259"/>
            <ac:spMk id="2" creationId="{8460295B-54B9-4937-90E3-BAB9CE69E30B}"/>
          </ac:spMkLst>
        </pc:spChg>
        <pc:spChg chg="del">
          <ac:chgData name="Stephanie Underwood" userId="000ae90c-0e1e-4301-bac3-087870b14f61" providerId="ADAL" clId="{9CC2F7E7-0139-4F3B-B753-213208A1BBB3}" dt="2023-03-02T20:31:40.963" v="78" actId="478"/>
          <ac:spMkLst>
            <pc:docMk/>
            <pc:sldMk cId="3446797337" sldId="259"/>
            <ac:spMk id="4" creationId="{D51A6D85-3837-435F-A342-5A3F98172B12}"/>
          </ac:spMkLst>
        </pc:spChg>
        <pc:spChg chg="add del mod">
          <ac:chgData name="Stephanie Underwood" userId="000ae90c-0e1e-4301-bac3-087870b14f61" providerId="ADAL" clId="{9CC2F7E7-0139-4F3B-B753-213208A1BBB3}" dt="2023-03-02T20:31:42.562" v="79" actId="478"/>
          <ac:spMkLst>
            <pc:docMk/>
            <pc:sldMk cId="3446797337" sldId="259"/>
            <ac:spMk id="5" creationId="{60CFDDA4-F4B7-4843-E98E-05B8996C5E36}"/>
          </ac:spMkLst>
        </pc:spChg>
        <pc:picChg chg="add mod">
          <ac:chgData name="Stephanie Underwood" userId="000ae90c-0e1e-4301-bac3-087870b14f61" providerId="ADAL" clId="{9CC2F7E7-0139-4F3B-B753-213208A1BBB3}" dt="2023-03-02T20:33:25.673" v="118" actId="1076"/>
          <ac:picMkLst>
            <pc:docMk/>
            <pc:sldMk cId="3446797337" sldId="259"/>
            <ac:picMk id="7" creationId="{8BAFFE2A-9BD6-F7BF-5A5F-AAC2324D4B69}"/>
          </ac:picMkLst>
        </pc:picChg>
      </pc:sldChg>
      <pc:sldChg chg="addSp delSp modSp mod">
        <pc:chgData name="Stephanie Underwood" userId="000ae90c-0e1e-4301-bac3-087870b14f61" providerId="ADAL" clId="{9CC2F7E7-0139-4F3B-B753-213208A1BBB3}" dt="2023-03-02T20:39:39.746" v="177" actId="1076"/>
        <pc:sldMkLst>
          <pc:docMk/>
          <pc:sldMk cId="4212917468" sldId="260"/>
        </pc:sldMkLst>
        <pc:spChg chg="del">
          <ac:chgData name="Stephanie Underwood" userId="000ae90c-0e1e-4301-bac3-087870b14f61" providerId="ADAL" clId="{9CC2F7E7-0139-4F3B-B753-213208A1BBB3}" dt="2023-03-02T20:37:23.007" v="157" actId="478"/>
          <ac:spMkLst>
            <pc:docMk/>
            <pc:sldMk cId="4212917468" sldId="260"/>
            <ac:spMk id="2" creationId="{F96F75DE-8A44-4EC5-83C6-95BDDF10DFD9}"/>
          </ac:spMkLst>
        </pc:spChg>
        <pc:spChg chg="del">
          <ac:chgData name="Stephanie Underwood" userId="000ae90c-0e1e-4301-bac3-087870b14f61" providerId="ADAL" clId="{9CC2F7E7-0139-4F3B-B753-213208A1BBB3}" dt="2023-03-02T20:37:31.113" v="161" actId="478"/>
          <ac:spMkLst>
            <pc:docMk/>
            <pc:sldMk cId="4212917468" sldId="260"/>
            <ac:spMk id="3" creationId="{4E809DF5-56B4-304A-8777-BB8576005AF2}"/>
          </ac:spMkLst>
        </pc:spChg>
        <pc:spChg chg="del">
          <ac:chgData name="Stephanie Underwood" userId="000ae90c-0e1e-4301-bac3-087870b14f61" providerId="ADAL" clId="{9CC2F7E7-0139-4F3B-B753-213208A1BBB3}" dt="2023-03-02T20:37:33.041" v="162" actId="478"/>
          <ac:spMkLst>
            <pc:docMk/>
            <pc:sldMk cId="4212917468" sldId="260"/>
            <ac:spMk id="5" creationId="{0A79A912-225F-BE40-9F3E-0255524448CD}"/>
          </ac:spMkLst>
        </pc:spChg>
        <pc:spChg chg="add del mod">
          <ac:chgData name="Stephanie Underwood" userId="000ae90c-0e1e-4301-bac3-087870b14f61" providerId="ADAL" clId="{9CC2F7E7-0139-4F3B-B753-213208A1BBB3}" dt="2023-03-02T20:37:25.233" v="158" actId="478"/>
          <ac:spMkLst>
            <pc:docMk/>
            <pc:sldMk cId="4212917468" sldId="260"/>
            <ac:spMk id="8" creationId="{BB0D0860-3E26-B46A-D0A4-23DA4FDF9BC1}"/>
          </ac:spMkLst>
        </pc:spChg>
        <pc:spChg chg="add del mod">
          <ac:chgData name="Stephanie Underwood" userId="000ae90c-0e1e-4301-bac3-087870b14f61" providerId="ADAL" clId="{9CC2F7E7-0139-4F3B-B753-213208A1BBB3}" dt="2023-03-02T20:37:28.642" v="160" actId="478"/>
          <ac:spMkLst>
            <pc:docMk/>
            <pc:sldMk cId="4212917468" sldId="260"/>
            <ac:spMk id="10" creationId="{36A894C8-2272-6136-771A-EC97F10B4F8A}"/>
          </ac:spMkLst>
        </pc:spChg>
        <pc:graphicFrameChg chg="del">
          <ac:chgData name="Stephanie Underwood" userId="000ae90c-0e1e-4301-bac3-087870b14f61" providerId="ADAL" clId="{9CC2F7E7-0139-4F3B-B753-213208A1BBB3}" dt="2023-03-02T20:37:26.987" v="159" actId="478"/>
          <ac:graphicFrameMkLst>
            <pc:docMk/>
            <pc:sldMk cId="4212917468" sldId="260"/>
            <ac:graphicFrameMk id="4" creationId="{403CD5FD-27C3-4342-BE41-F411CB8D6931}"/>
          </ac:graphicFrameMkLst>
        </pc:graphicFrameChg>
        <pc:picChg chg="add del mod">
          <ac:chgData name="Stephanie Underwood" userId="000ae90c-0e1e-4301-bac3-087870b14f61" providerId="ADAL" clId="{9CC2F7E7-0139-4F3B-B753-213208A1BBB3}" dt="2023-03-02T20:38:00.474" v="165" actId="478"/>
          <ac:picMkLst>
            <pc:docMk/>
            <pc:sldMk cId="4212917468" sldId="260"/>
            <ac:picMk id="12" creationId="{3CF62209-1591-2727-C938-0587DB57337B}"/>
          </ac:picMkLst>
        </pc:picChg>
        <pc:picChg chg="add mod modCrop">
          <ac:chgData name="Stephanie Underwood" userId="000ae90c-0e1e-4301-bac3-087870b14f61" providerId="ADAL" clId="{9CC2F7E7-0139-4F3B-B753-213208A1BBB3}" dt="2023-03-02T20:38:24.938" v="169" actId="1076"/>
          <ac:picMkLst>
            <pc:docMk/>
            <pc:sldMk cId="4212917468" sldId="260"/>
            <ac:picMk id="14" creationId="{D293A936-89E2-FC0B-BC3B-28BAD461450F}"/>
          </ac:picMkLst>
        </pc:picChg>
        <pc:picChg chg="add mod modCrop">
          <ac:chgData name="Stephanie Underwood" userId="000ae90c-0e1e-4301-bac3-087870b14f61" providerId="ADAL" clId="{9CC2F7E7-0139-4F3B-B753-213208A1BBB3}" dt="2023-03-02T20:39:39.746" v="177" actId="1076"/>
          <ac:picMkLst>
            <pc:docMk/>
            <pc:sldMk cId="4212917468" sldId="260"/>
            <ac:picMk id="16" creationId="{2084DD8B-5E22-26CB-BEFB-BDC39795D7F1}"/>
          </ac:picMkLst>
        </pc:picChg>
      </pc:sldChg>
      <pc:sldChg chg="addSp delSp modSp mod">
        <pc:chgData name="Stephanie Underwood" userId="000ae90c-0e1e-4301-bac3-087870b14f61" providerId="ADAL" clId="{9CC2F7E7-0139-4F3B-B753-213208A1BBB3}" dt="2023-03-02T20:36:24.352" v="156" actId="1076"/>
        <pc:sldMkLst>
          <pc:docMk/>
          <pc:sldMk cId="1527386939" sldId="261"/>
        </pc:sldMkLst>
        <pc:spChg chg="mod">
          <ac:chgData name="Stephanie Underwood" userId="000ae90c-0e1e-4301-bac3-087870b14f61" providerId="ADAL" clId="{9CC2F7E7-0139-4F3B-B753-213208A1BBB3}" dt="2023-03-02T20:36:03.105" v="154" actId="1076"/>
          <ac:spMkLst>
            <pc:docMk/>
            <pc:sldMk cId="1527386939" sldId="261"/>
            <ac:spMk id="2" creationId="{D543047E-FBFD-4F79-BCA5-10E69740F030}"/>
          </ac:spMkLst>
        </pc:spChg>
        <pc:spChg chg="del">
          <ac:chgData name="Stephanie Underwood" userId="000ae90c-0e1e-4301-bac3-087870b14f61" providerId="ADAL" clId="{9CC2F7E7-0139-4F3B-B753-213208A1BBB3}" dt="2023-03-02T20:34:42.939" v="146" actId="478"/>
          <ac:spMkLst>
            <pc:docMk/>
            <pc:sldMk cId="1527386939" sldId="261"/>
            <ac:spMk id="3" creationId="{6DB30D50-1377-244D-A1A4-32FB836C1F3A}"/>
          </ac:spMkLst>
        </pc:spChg>
        <pc:spChg chg="del">
          <ac:chgData name="Stephanie Underwood" userId="000ae90c-0e1e-4301-bac3-087870b14f61" providerId="ADAL" clId="{9CC2F7E7-0139-4F3B-B753-213208A1BBB3}" dt="2023-03-02T20:34:41.474" v="145" actId="478"/>
          <ac:spMkLst>
            <pc:docMk/>
            <pc:sldMk cId="1527386939" sldId="261"/>
            <ac:spMk id="5" creationId="{AA926C73-F226-914E-AC56-BF3172765F9F}"/>
          </ac:spMkLst>
        </pc:spChg>
        <pc:spChg chg="add del mod">
          <ac:chgData name="Stephanie Underwood" userId="000ae90c-0e1e-4301-bac3-087870b14f61" providerId="ADAL" clId="{9CC2F7E7-0139-4F3B-B753-213208A1BBB3}" dt="2023-03-02T20:34:49.338" v="148" actId="478"/>
          <ac:spMkLst>
            <pc:docMk/>
            <pc:sldMk cId="1527386939" sldId="261"/>
            <ac:spMk id="9" creationId="{F08D3227-AE54-76DF-6159-9CD4BB05F4AE}"/>
          </ac:spMkLst>
        </pc:spChg>
        <pc:graphicFrameChg chg="del">
          <ac:chgData name="Stephanie Underwood" userId="000ae90c-0e1e-4301-bac3-087870b14f61" providerId="ADAL" clId="{9CC2F7E7-0139-4F3B-B753-213208A1BBB3}" dt="2023-03-02T20:34:51.054" v="149" actId="478"/>
          <ac:graphicFrameMkLst>
            <pc:docMk/>
            <pc:sldMk cId="1527386939" sldId="261"/>
            <ac:graphicFrameMk id="4" creationId="{5A839DA0-FCCD-084E-87E3-CCD098AB7F71}"/>
          </ac:graphicFrameMkLst>
        </pc:graphicFrameChg>
        <pc:graphicFrameChg chg="del">
          <ac:chgData name="Stephanie Underwood" userId="000ae90c-0e1e-4301-bac3-087870b14f61" providerId="ADAL" clId="{9CC2F7E7-0139-4F3B-B753-213208A1BBB3}" dt="2023-03-02T20:34:46.519" v="147" actId="478"/>
          <ac:graphicFrameMkLst>
            <pc:docMk/>
            <pc:sldMk cId="1527386939" sldId="261"/>
            <ac:graphicFrameMk id="6" creationId="{DB23E567-BDB1-4E6F-9EA8-3E4297461AEE}"/>
          </ac:graphicFrameMkLst>
        </pc:graphicFrameChg>
        <pc:picChg chg="add mod modCrop">
          <ac:chgData name="Stephanie Underwood" userId="000ae90c-0e1e-4301-bac3-087870b14f61" providerId="ADAL" clId="{9CC2F7E7-0139-4F3B-B753-213208A1BBB3}" dt="2023-03-02T20:36:24.352" v="156" actId="1076"/>
          <ac:picMkLst>
            <pc:docMk/>
            <pc:sldMk cId="1527386939" sldId="261"/>
            <ac:picMk id="11" creationId="{BF28A9A8-068F-79B7-FCE1-0C71CE1F6D57}"/>
          </ac:picMkLst>
        </pc:picChg>
      </pc:sldChg>
      <pc:sldChg chg="addSp delSp modSp mod">
        <pc:chgData name="Stephanie Underwood" userId="000ae90c-0e1e-4301-bac3-087870b14f61" providerId="ADAL" clId="{9CC2F7E7-0139-4F3B-B753-213208A1BBB3}" dt="2023-03-02T21:37:31.469" v="2705" actId="20577"/>
        <pc:sldMkLst>
          <pc:docMk/>
          <pc:sldMk cId="700209266" sldId="264"/>
        </pc:sldMkLst>
        <pc:spChg chg="mod">
          <ac:chgData name="Stephanie Underwood" userId="000ae90c-0e1e-4301-bac3-087870b14f61" providerId="ADAL" clId="{9CC2F7E7-0139-4F3B-B753-213208A1BBB3}" dt="2023-03-02T21:25:40.786" v="2388" actId="1076"/>
          <ac:spMkLst>
            <pc:docMk/>
            <pc:sldMk cId="700209266" sldId="264"/>
            <ac:spMk id="2" creationId="{DD0B6389-2374-4677-B8BB-59410CCC32FD}"/>
          </ac:spMkLst>
        </pc:spChg>
        <pc:spChg chg="del">
          <ac:chgData name="Stephanie Underwood" userId="000ae90c-0e1e-4301-bac3-087870b14f61" providerId="ADAL" clId="{9CC2F7E7-0139-4F3B-B753-213208A1BBB3}" dt="2023-03-02T20:47:02.258" v="289" actId="478"/>
          <ac:spMkLst>
            <pc:docMk/>
            <pc:sldMk cId="700209266" sldId="264"/>
            <ac:spMk id="3" creationId="{3FE88D32-0135-7B4F-AD5F-EA1673D46765}"/>
          </ac:spMkLst>
        </pc:spChg>
        <pc:spChg chg="del">
          <ac:chgData name="Stephanie Underwood" userId="000ae90c-0e1e-4301-bac3-087870b14f61" providerId="ADAL" clId="{9CC2F7E7-0139-4F3B-B753-213208A1BBB3}" dt="2023-03-02T20:46:52.010" v="285" actId="478"/>
          <ac:spMkLst>
            <pc:docMk/>
            <pc:sldMk cId="700209266" sldId="264"/>
            <ac:spMk id="4" creationId="{9C0179B5-0800-154F-80F6-614473C055BD}"/>
          </ac:spMkLst>
        </pc:spChg>
        <pc:spChg chg="del">
          <ac:chgData name="Stephanie Underwood" userId="000ae90c-0e1e-4301-bac3-087870b14f61" providerId="ADAL" clId="{9CC2F7E7-0139-4F3B-B753-213208A1BBB3}" dt="2023-03-02T20:46:52.010" v="285" actId="478"/>
          <ac:spMkLst>
            <pc:docMk/>
            <pc:sldMk cId="700209266" sldId="264"/>
            <ac:spMk id="7" creationId="{B468C313-80C0-8840-8702-F1084174C592}"/>
          </ac:spMkLst>
        </pc:spChg>
        <pc:spChg chg="del">
          <ac:chgData name="Stephanie Underwood" userId="000ae90c-0e1e-4301-bac3-087870b14f61" providerId="ADAL" clId="{9CC2F7E7-0139-4F3B-B753-213208A1BBB3}" dt="2023-03-02T20:46:52.010" v="285" actId="478"/>
          <ac:spMkLst>
            <pc:docMk/>
            <pc:sldMk cId="700209266" sldId="264"/>
            <ac:spMk id="8" creationId="{4E863C6B-1856-BC43-A090-B182EAB34EB8}"/>
          </ac:spMkLst>
        </pc:spChg>
        <pc:spChg chg="del">
          <ac:chgData name="Stephanie Underwood" userId="000ae90c-0e1e-4301-bac3-087870b14f61" providerId="ADAL" clId="{9CC2F7E7-0139-4F3B-B753-213208A1BBB3}" dt="2023-03-02T20:46:52.010" v="285" actId="478"/>
          <ac:spMkLst>
            <pc:docMk/>
            <pc:sldMk cId="700209266" sldId="264"/>
            <ac:spMk id="9" creationId="{3AE770E3-D227-CD4E-83C4-44744E774884}"/>
          </ac:spMkLst>
        </pc:spChg>
        <pc:spChg chg="del">
          <ac:chgData name="Stephanie Underwood" userId="000ae90c-0e1e-4301-bac3-087870b14f61" providerId="ADAL" clId="{9CC2F7E7-0139-4F3B-B753-213208A1BBB3}" dt="2023-03-02T20:46:52.010" v="285" actId="478"/>
          <ac:spMkLst>
            <pc:docMk/>
            <pc:sldMk cId="700209266" sldId="264"/>
            <ac:spMk id="10" creationId="{10C47546-62E7-304A-8631-60D9B8E543BE}"/>
          </ac:spMkLst>
        </pc:spChg>
        <pc:spChg chg="del">
          <ac:chgData name="Stephanie Underwood" userId="000ae90c-0e1e-4301-bac3-087870b14f61" providerId="ADAL" clId="{9CC2F7E7-0139-4F3B-B753-213208A1BBB3}" dt="2023-03-02T20:47:00.746" v="288" actId="478"/>
          <ac:spMkLst>
            <pc:docMk/>
            <pc:sldMk cId="700209266" sldId="264"/>
            <ac:spMk id="11" creationId="{EBF4ECF3-F211-3447-AF95-22487182EEF2}"/>
          </ac:spMkLst>
        </pc:spChg>
        <pc:spChg chg="add del mod">
          <ac:chgData name="Stephanie Underwood" userId="000ae90c-0e1e-4301-bac3-087870b14f61" providerId="ADAL" clId="{9CC2F7E7-0139-4F3B-B753-213208A1BBB3}" dt="2023-03-02T20:59:55.412" v="1301"/>
          <ac:spMkLst>
            <pc:docMk/>
            <pc:sldMk cId="700209266" sldId="264"/>
            <ac:spMk id="14" creationId="{C6985443-8578-DABF-F8F6-D9213F3A9479}"/>
          </ac:spMkLst>
        </pc:spChg>
        <pc:spChg chg="add mod">
          <ac:chgData name="Stephanie Underwood" userId="000ae90c-0e1e-4301-bac3-087870b14f61" providerId="ADAL" clId="{9CC2F7E7-0139-4F3B-B753-213208A1BBB3}" dt="2023-03-02T21:31:31.410" v="2577" actId="1076"/>
          <ac:spMkLst>
            <pc:docMk/>
            <pc:sldMk cId="700209266" sldId="264"/>
            <ac:spMk id="15" creationId="{87ED62FD-4E08-08A9-2040-A036222E747E}"/>
          </ac:spMkLst>
        </pc:spChg>
        <pc:spChg chg="add mod">
          <ac:chgData name="Stephanie Underwood" userId="000ae90c-0e1e-4301-bac3-087870b14f61" providerId="ADAL" clId="{9CC2F7E7-0139-4F3B-B753-213208A1BBB3}" dt="2023-03-02T21:37:31.469" v="2705" actId="20577"/>
          <ac:spMkLst>
            <pc:docMk/>
            <pc:sldMk cId="700209266" sldId="264"/>
            <ac:spMk id="16" creationId="{A185A54A-40FD-5D96-5004-15B4D73D0239}"/>
          </ac:spMkLst>
        </pc:spChg>
        <pc:graphicFrameChg chg="del mod">
          <ac:chgData name="Stephanie Underwood" userId="000ae90c-0e1e-4301-bac3-087870b14f61" providerId="ADAL" clId="{9CC2F7E7-0139-4F3B-B753-213208A1BBB3}" dt="2023-03-02T20:46:58.725" v="287" actId="478"/>
          <ac:graphicFrameMkLst>
            <pc:docMk/>
            <pc:sldMk cId="700209266" sldId="264"/>
            <ac:graphicFrameMk id="6" creationId="{85168BDF-A0D9-4916-A9F9-41D8175A703C}"/>
          </ac:graphicFrameMkLst>
        </pc:graphicFrameChg>
        <pc:picChg chg="add mod">
          <ac:chgData name="Stephanie Underwood" userId="000ae90c-0e1e-4301-bac3-087870b14f61" providerId="ADAL" clId="{9CC2F7E7-0139-4F3B-B753-213208A1BBB3}" dt="2023-03-02T21:31:26.907" v="2576" actId="1076"/>
          <ac:picMkLst>
            <pc:docMk/>
            <pc:sldMk cId="700209266" sldId="264"/>
            <ac:picMk id="13" creationId="{2D933F8B-A70E-CAEA-81D8-A8C39C058900}"/>
          </ac:picMkLst>
        </pc:picChg>
      </pc:sldChg>
      <pc:sldChg chg="del">
        <pc:chgData name="Stephanie Underwood" userId="000ae90c-0e1e-4301-bac3-087870b14f61" providerId="ADAL" clId="{9CC2F7E7-0139-4F3B-B753-213208A1BBB3}" dt="2023-03-02T21:39:42.609" v="2707" actId="47"/>
        <pc:sldMkLst>
          <pc:docMk/>
          <pc:sldMk cId="2563119616" sldId="265"/>
        </pc:sldMkLst>
      </pc:sldChg>
      <pc:sldChg chg="del">
        <pc:chgData name="Stephanie Underwood" userId="000ae90c-0e1e-4301-bac3-087870b14f61" providerId="ADAL" clId="{9CC2F7E7-0139-4F3B-B753-213208A1BBB3}" dt="2023-03-02T21:46:23.955" v="2708" actId="47"/>
        <pc:sldMkLst>
          <pc:docMk/>
          <pc:sldMk cId="2721508595" sldId="266"/>
        </pc:sldMkLst>
      </pc:sldChg>
      <pc:sldChg chg="del">
        <pc:chgData name="Stephanie Underwood" userId="000ae90c-0e1e-4301-bac3-087870b14f61" providerId="ADAL" clId="{9CC2F7E7-0139-4F3B-B753-213208A1BBB3}" dt="2023-03-02T21:46:25.860" v="2709" actId="47"/>
        <pc:sldMkLst>
          <pc:docMk/>
          <pc:sldMk cId="445070695" sldId="267"/>
        </pc:sldMkLst>
      </pc:sldChg>
      <pc:sldChg chg="addSp delSp modSp mod">
        <pc:chgData name="Stephanie Underwood" userId="000ae90c-0e1e-4301-bac3-087870b14f61" providerId="ADAL" clId="{9CC2F7E7-0139-4F3B-B753-213208A1BBB3}" dt="2023-03-02T20:45:45.033" v="264" actId="1076"/>
        <pc:sldMkLst>
          <pc:docMk/>
          <pc:sldMk cId="3396266754" sldId="269"/>
        </pc:sldMkLst>
        <pc:spChg chg="del">
          <ac:chgData name="Stephanie Underwood" userId="000ae90c-0e1e-4301-bac3-087870b14f61" providerId="ADAL" clId="{9CC2F7E7-0139-4F3B-B753-213208A1BBB3}" dt="2023-03-02T20:44:18.148" v="228" actId="478"/>
          <ac:spMkLst>
            <pc:docMk/>
            <pc:sldMk cId="3396266754" sldId="269"/>
            <ac:spMk id="2" creationId="{27A6F7BB-30A8-4980-AD4A-2FB0B53FA6C9}"/>
          </ac:spMkLst>
        </pc:spChg>
        <pc:spChg chg="del">
          <ac:chgData name="Stephanie Underwood" userId="000ae90c-0e1e-4301-bac3-087870b14f61" providerId="ADAL" clId="{9CC2F7E7-0139-4F3B-B753-213208A1BBB3}" dt="2023-03-02T20:45:06.194" v="261" actId="478"/>
          <ac:spMkLst>
            <pc:docMk/>
            <pc:sldMk cId="3396266754" sldId="269"/>
            <ac:spMk id="3" creationId="{DF3B501F-5E7A-5D46-8856-A27912A21D96}"/>
          </ac:spMkLst>
        </pc:spChg>
        <pc:spChg chg="del">
          <ac:chgData name="Stephanie Underwood" userId="000ae90c-0e1e-4301-bac3-087870b14f61" providerId="ADAL" clId="{9CC2F7E7-0139-4F3B-B753-213208A1BBB3}" dt="2023-03-02T20:45:04.506" v="260" actId="478"/>
          <ac:spMkLst>
            <pc:docMk/>
            <pc:sldMk cId="3396266754" sldId="269"/>
            <ac:spMk id="4" creationId="{E9CE3E8F-3700-FE42-BA65-89071D20A786}"/>
          </ac:spMkLst>
        </pc:spChg>
        <pc:spChg chg="del">
          <ac:chgData name="Stephanie Underwood" userId="000ae90c-0e1e-4301-bac3-087870b14f61" providerId="ADAL" clId="{9CC2F7E7-0139-4F3B-B753-213208A1BBB3}" dt="2023-03-02T20:44:38.884" v="246" actId="478"/>
          <ac:spMkLst>
            <pc:docMk/>
            <pc:sldMk cId="3396266754" sldId="269"/>
            <ac:spMk id="7" creationId="{ACC180CB-0C9D-0441-A2D3-F4EDC5DB9741}"/>
          </ac:spMkLst>
        </pc:spChg>
        <pc:spChg chg="del">
          <ac:chgData name="Stephanie Underwood" userId="000ae90c-0e1e-4301-bac3-087870b14f61" providerId="ADAL" clId="{9CC2F7E7-0139-4F3B-B753-213208A1BBB3}" dt="2023-03-02T20:44:40.347" v="247" actId="478"/>
          <ac:spMkLst>
            <pc:docMk/>
            <pc:sldMk cId="3396266754" sldId="269"/>
            <ac:spMk id="8" creationId="{44627161-B78C-7646-8E85-99BD47FE64E0}"/>
          </ac:spMkLst>
        </pc:spChg>
        <pc:spChg chg="add del mod">
          <ac:chgData name="Stephanie Underwood" userId="000ae90c-0e1e-4301-bac3-087870b14f61" providerId="ADAL" clId="{9CC2F7E7-0139-4F3B-B753-213208A1BBB3}" dt="2023-03-02T20:44:19.546" v="229" actId="478"/>
          <ac:spMkLst>
            <pc:docMk/>
            <pc:sldMk cId="3396266754" sldId="269"/>
            <ac:spMk id="9" creationId="{351A9D8C-2889-F4B7-A694-54B441395C1B}"/>
          </ac:spMkLst>
        </pc:spChg>
        <pc:spChg chg="add del mod">
          <ac:chgData name="Stephanie Underwood" userId="000ae90c-0e1e-4301-bac3-087870b14f61" providerId="ADAL" clId="{9CC2F7E7-0139-4F3B-B753-213208A1BBB3}" dt="2023-03-02T20:44:21.282" v="231" actId="478"/>
          <ac:spMkLst>
            <pc:docMk/>
            <pc:sldMk cId="3396266754" sldId="269"/>
            <ac:spMk id="11" creationId="{91226EA7-396F-369E-2637-EDEB767F3ABE}"/>
          </ac:spMkLst>
        </pc:spChg>
        <pc:spChg chg="del">
          <ac:chgData name="Stephanie Underwood" userId="000ae90c-0e1e-4301-bac3-087870b14f61" providerId="ADAL" clId="{9CC2F7E7-0139-4F3B-B753-213208A1BBB3}" dt="2023-03-02T20:44:46.472" v="250" actId="478"/>
          <ac:spMkLst>
            <pc:docMk/>
            <pc:sldMk cId="3396266754" sldId="269"/>
            <ac:spMk id="12" creationId="{E88BDBE3-DBB3-9040-95AC-86789B700450}"/>
          </ac:spMkLst>
        </pc:spChg>
        <pc:spChg chg="del">
          <ac:chgData name="Stephanie Underwood" userId="000ae90c-0e1e-4301-bac3-087870b14f61" providerId="ADAL" clId="{9CC2F7E7-0139-4F3B-B753-213208A1BBB3}" dt="2023-03-02T20:44:46.472" v="250" actId="478"/>
          <ac:spMkLst>
            <pc:docMk/>
            <pc:sldMk cId="3396266754" sldId="269"/>
            <ac:spMk id="13" creationId="{D0969AD2-8004-9B40-90B0-0EBD95268B5A}"/>
          </ac:spMkLst>
        </pc:spChg>
        <pc:spChg chg="del">
          <ac:chgData name="Stephanie Underwood" userId="000ae90c-0e1e-4301-bac3-087870b14f61" providerId="ADAL" clId="{9CC2F7E7-0139-4F3B-B753-213208A1BBB3}" dt="2023-03-02T20:44:46.472" v="250" actId="478"/>
          <ac:spMkLst>
            <pc:docMk/>
            <pc:sldMk cId="3396266754" sldId="269"/>
            <ac:spMk id="15" creationId="{02C30DA5-B4D3-C343-8FEC-D62948BDA920}"/>
          </ac:spMkLst>
        </pc:spChg>
        <pc:spChg chg="del">
          <ac:chgData name="Stephanie Underwood" userId="000ae90c-0e1e-4301-bac3-087870b14f61" providerId="ADAL" clId="{9CC2F7E7-0139-4F3B-B753-213208A1BBB3}" dt="2023-03-02T20:44:46.472" v="250" actId="478"/>
          <ac:spMkLst>
            <pc:docMk/>
            <pc:sldMk cId="3396266754" sldId="269"/>
            <ac:spMk id="16" creationId="{CD202676-78EE-3240-950B-84A1520E27EE}"/>
          </ac:spMkLst>
        </pc:spChg>
        <pc:spChg chg="add del mod">
          <ac:chgData name="Stephanie Underwood" userId="000ae90c-0e1e-4301-bac3-087870b14f61" providerId="ADAL" clId="{9CC2F7E7-0139-4F3B-B753-213208A1BBB3}" dt="2023-03-02T20:44:22.714" v="233" actId="478"/>
          <ac:spMkLst>
            <pc:docMk/>
            <pc:sldMk cId="3396266754" sldId="269"/>
            <ac:spMk id="17" creationId="{C52CDBAA-5AEC-5063-89C7-D3AC92B070C9}"/>
          </ac:spMkLst>
        </pc:spChg>
        <pc:spChg chg="del">
          <ac:chgData name="Stephanie Underwood" userId="000ae90c-0e1e-4301-bac3-087870b14f61" providerId="ADAL" clId="{9CC2F7E7-0139-4F3B-B753-213208A1BBB3}" dt="2023-03-02T20:45:00.475" v="258" actId="478"/>
          <ac:spMkLst>
            <pc:docMk/>
            <pc:sldMk cId="3396266754" sldId="269"/>
            <ac:spMk id="18" creationId="{7C503641-A7D5-AD48-A486-CD57C1620326}"/>
          </ac:spMkLst>
        </pc:spChg>
        <pc:spChg chg="del">
          <ac:chgData name="Stephanie Underwood" userId="000ae90c-0e1e-4301-bac3-087870b14f61" providerId="ADAL" clId="{9CC2F7E7-0139-4F3B-B753-213208A1BBB3}" dt="2023-03-02T20:44:58.443" v="256" actId="478"/>
          <ac:spMkLst>
            <pc:docMk/>
            <pc:sldMk cId="3396266754" sldId="269"/>
            <ac:spMk id="19" creationId="{BBEE7C7B-4D43-1342-88B5-B6F833D51AE8}"/>
          </ac:spMkLst>
        </pc:spChg>
        <pc:spChg chg="del">
          <ac:chgData name="Stephanie Underwood" userId="000ae90c-0e1e-4301-bac3-087870b14f61" providerId="ADAL" clId="{9CC2F7E7-0139-4F3B-B753-213208A1BBB3}" dt="2023-03-02T20:44:46.472" v="250" actId="478"/>
          <ac:spMkLst>
            <pc:docMk/>
            <pc:sldMk cId="3396266754" sldId="269"/>
            <ac:spMk id="21" creationId="{F8C89E42-8364-1040-9DF6-7305561F98D7}"/>
          </ac:spMkLst>
        </pc:spChg>
        <pc:spChg chg="del">
          <ac:chgData name="Stephanie Underwood" userId="000ae90c-0e1e-4301-bac3-087870b14f61" providerId="ADAL" clId="{9CC2F7E7-0139-4F3B-B753-213208A1BBB3}" dt="2023-03-02T20:44:46.472" v="250" actId="478"/>
          <ac:spMkLst>
            <pc:docMk/>
            <pc:sldMk cId="3396266754" sldId="269"/>
            <ac:spMk id="22" creationId="{B05EDAD8-33DD-0B49-9FA0-360E67ED9B6A}"/>
          </ac:spMkLst>
        </pc:spChg>
        <pc:spChg chg="add del mod">
          <ac:chgData name="Stephanie Underwood" userId="000ae90c-0e1e-4301-bac3-087870b14f61" providerId="ADAL" clId="{9CC2F7E7-0139-4F3B-B753-213208A1BBB3}" dt="2023-03-02T20:44:24.738" v="235" actId="478"/>
          <ac:spMkLst>
            <pc:docMk/>
            <pc:sldMk cId="3396266754" sldId="269"/>
            <ac:spMk id="23" creationId="{C050847F-3CFC-6D96-F3AB-318795720F7B}"/>
          </ac:spMkLst>
        </pc:spChg>
        <pc:spChg chg="del">
          <ac:chgData name="Stephanie Underwood" userId="000ae90c-0e1e-4301-bac3-087870b14f61" providerId="ADAL" clId="{9CC2F7E7-0139-4F3B-B753-213208A1BBB3}" dt="2023-03-02T20:44:46.472" v="250" actId="478"/>
          <ac:spMkLst>
            <pc:docMk/>
            <pc:sldMk cId="3396266754" sldId="269"/>
            <ac:spMk id="24" creationId="{9B1711A4-C7D5-8D4D-82CD-4FBE8CC7FFE7}"/>
          </ac:spMkLst>
        </pc:spChg>
        <pc:spChg chg="del">
          <ac:chgData name="Stephanie Underwood" userId="000ae90c-0e1e-4301-bac3-087870b14f61" providerId="ADAL" clId="{9CC2F7E7-0139-4F3B-B753-213208A1BBB3}" dt="2023-03-02T20:44:46.472" v="250" actId="478"/>
          <ac:spMkLst>
            <pc:docMk/>
            <pc:sldMk cId="3396266754" sldId="269"/>
            <ac:spMk id="25" creationId="{1D585144-668F-6141-B4A4-98C6E14ACA71}"/>
          </ac:spMkLst>
        </pc:spChg>
        <pc:spChg chg="del">
          <ac:chgData name="Stephanie Underwood" userId="000ae90c-0e1e-4301-bac3-087870b14f61" providerId="ADAL" clId="{9CC2F7E7-0139-4F3B-B753-213208A1BBB3}" dt="2023-03-02T20:44:46.472" v="250" actId="478"/>
          <ac:spMkLst>
            <pc:docMk/>
            <pc:sldMk cId="3396266754" sldId="269"/>
            <ac:spMk id="27" creationId="{C63E461E-3AFB-0843-B481-D906526D48B2}"/>
          </ac:spMkLst>
        </pc:spChg>
        <pc:spChg chg="del">
          <ac:chgData name="Stephanie Underwood" userId="000ae90c-0e1e-4301-bac3-087870b14f61" providerId="ADAL" clId="{9CC2F7E7-0139-4F3B-B753-213208A1BBB3}" dt="2023-03-02T20:44:46.472" v="250" actId="478"/>
          <ac:spMkLst>
            <pc:docMk/>
            <pc:sldMk cId="3396266754" sldId="269"/>
            <ac:spMk id="28" creationId="{83F586E4-67FA-B94C-AF67-F2E5E6E54157}"/>
          </ac:spMkLst>
        </pc:spChg>
        <pc:spChg chg="add del mod">
          <ac:chgData name="Stephanie Underwood" userId="000ae90c-0e1e-4301-bac3-087870b14f61" providerId="ADAL" clId="{9CC2F7E7-0139-4F3B-B753-213208A1BBB3}" dt="2023-03-02T20:44:25.906" v="237" actId="478"/>
          <ac:spMkLst>
            <pc:docMk/>
            <pc:sldMk cId="3396266754" sldId="269"/>
            <ac:spMk id="29" creationId="{A01AF153-C1A1-828A-45DE-B5AF25B69017}"/>
          </ac:spMkLst>
        </pc:spChg>
        <pc:spChg chg="add del mod">
          <ac:chgData name="Stephanie Underwood" userId="000ae90c-0e1e-4301-bac3-087870b14f61" providerId="ADAL" clId="{9CC2F7E7-0139-4F3B-B753-213208A1BBB3}" dt="2023-03-02T20:44:28.506" v="239" actId="478"/>
          <ac:spMkLst>
            <pc:docMk/>
            <pc:sldMk cId="3396266754" sldId="269"/>
            <ac:spMk id="31" creationId="{F324A017-8459-BF52-1A90-1C0AC9934ACB}"/>
          </ac:spMkLst>
        </pc:spChg>
        <pc:spChg chg="add del mod">
          <ac:chgData name="Stephanie Underwood" userId="000ae90c-0e1e-4301-bac3-087870b14f61" providerId="ADAL" clId="{9CC2F7E7-0139-4F3B-B753-213208A1BBB3}" dt="2023-03-02T20:44:29.634" v="241" actId="478"/>
          <ac:spMkLst>
            <pc:docMk/>
            <pc:sldMk cId="3396266754" sldId="269"/>
            <ac:spMk id="33" creationId="{130945C9-CC87-D94A-0845-9D58D9DA3265}"/>
          </ac:spMkLst>
        </pc:spChg>
        <pc:spChg chg="add del mod">
          <ac:chgData name="Stephanie Underwood" userId="000ae90c-0e1e-4301-bac3-087870b14f61" providerId="ADAL" clId="{9CC2F7E7-0139-4F3B-B753-213208A1BBB3}" dt="2023-03-02T20:44:34.434" v="243" actId="478"/>
          <ac:spMkLst>
            <pc:docMk/>
            <pc:sldMk cId="3396266754" sldId="269"/>
            <ac:spMk id="35" creationId="{20EC5CB4-D4BC-6554-41DA-57CAFAE5C259}"/>
          </ac:spMkLst>
        </pc:spChg>
        <pc:spChg chg="del">
          <ac:chgData name="Stephanie Underwood" userId="000ae90c-0e1e-4301-bac3-087870b14f61" providerId="ADAL" clId="{9CC2F7E7-0139-4F3B-B753-213208A1BBB3}" dt="2023-03-02T20:44:55.003" v="253" actId="478"/>
          <ac:spMkLst>
            <pc:docMk/>
            <pc:sldMk cId="3396266754" sldId="269"/>
            <ac:spMk id="36" creationId="{875B85E2-950C-CB45-A7F7-DE257EA20BB3}"/>
          </ac:spMkLst>
        </pc:spChg>
        <pc:spChg chg="del">
          <ac:chgData name="Stephanie Underwood" userId="000ae90c-0e1e-4301-bac3-087870b14f61" providerId="ADAL" clId="{9CC2F7E7-0139-4F3B-B753-213208A1BBB3}" dt="2023-03-02T20:44:53.187" v="252" actId="478"/>
          <ac:spMkLst>
            <pc:docMk/>
            <pc:sldMk cId="3396266754" sldId="269"/>
            <ac:spMk id="37" creationId="{FC8EFF8B-CC40-9646-AAFC-092814DA02AD}"/>
          </ac:spMkLst>
        </pc:spChg>
        <pc:spChg chg="add del mod">
          <ac:chgData name="Stephanie Underwood" userId="000ae90c-0e1e-4301-bac3-087870b14f61" providerId="ADAL" clId="{9CC2F7E7-0139-4F3B-B753-213208A1BBB3}" dt="2023-03-02T20:44:36.346" v="245" actId="478"/>
          <ac:spMkLst>
            <pc:docMk/>
            <pc:sldMk cId="3396266754" sldId="269"/>
            <ac:spMk id="39" creationId="{23E53DFA-5F17-2EBB-FBC0-BDB30ECBBF3C}"/>
          </ac:spMkLst>
        </pc:spChg>
        <pc:spChg chg="add del mod">
          <ac:chgData name="Stephanie Underwood" userId="000ae90c-0e1e-4301-bac3-087870b14f61" providerId="ADAL" clId="{9CC2F7E7-0139-4F3B-B753-213208A1BBB3}" dt="2023-03-02T20:44:41.435" v="248" actId="478"/>
          <ac:spMkLst>
            <pc:docMk/>
            <pc:sldMk cId="3396266754" sldId="269"/>
            <ac:spMk id="41" creationId="{C42F276E-0546-8B35-0EE5-F1C17AC19609}"/>
          </ac:spMkLst>
        </pc:spChg>
        <pc:spChg chg="add del mod">
          <ac:chgData name="Stephanie Underwood" userId="000ae90c-0e1e-4301-bac3-087870b14f61" providerId="ADAL" clId="{9CC2F7E7-0139-4F3B-B753-213208A1BBB3}" dt="2023-03-02T20:44:42.866" v="249" actId="478"/>
          <ac:spMkLst>
            <pc:docMk/>
            <pc:sldMk cId="3396266754" sldId="269"/>
            <ac:spMk id="43" creationId="{7AFCC6F6-42E4-E38A-99E8-0A54411F0D58}"/>
          </ac:spMkLst>
        </pc:spChg>
        <pc:spChg chg="add del mod">
          <ac:chgData name="Stephanie Underwood" userId="000ae90c-0e1e-4301-bac3-087870b14f61" providerId="ADAL" clId="{9CC2F7E7-0139-4F3B-B753-213208A1BBB3}" dt="2023-03-02T20:44:49.899" v="251" actId="478"/>
          <ac:spMkLst>
            <pc:docMk/>
            <pc:sldMk cId="3396266754" sldId="269"/>
            <ac:spMk id="45" creationId="{84784DFF-1421-0E24-BEE3-E6F5B17135BA}"/>
          </ac:spMkLst>
        </pc:spChg>
        <pc:spChg chg="add del mod">
          <ac:chgData name="Stephanie Underwood" userId="000ae90c-0e1e-4301-bac3-087870b14f61" providerId="ADAL" clId="{9CC2F7E7-0139-4F3B-B753-213208A1BBB3}" dt="2023-03-02T20:44:49.899" v="251" actId="478"/>
          <ac:spMkLst>
            <pc:docMk/>
            <pc:sldMk cId="3396266754" sldId="269"/>
            <ac:spMk id="47" creationId="{007D5E53-FEA1-0058-CA86-A36DA9B97E22}"/>
          </ac:spMkLst>
        </pc:spChg>
        <pc:spChg chg="add del mod">
          <ac:chgData name="Stephanie Underwood" userId="000ae90c-0e1e-4301-bac3-087870b14f61" providerId="ADAL" clId="{9CC2F7E7-0139-4F3B-B753-213208A1BBB3}" dt="2023-03-02T20:44:49.899" v="251" actId="478"/>
          <ac:spMkLst>
            <pc:docMk/>
            <pc:sldMk cId="3396266754" sldId="269"/>
            <ac:spMk id="49" creationId="{01AE6D51-988F-F2B3-3F61-012799DCD308}"/>
          </ac:spMkLst>
        </pc:spChg>
        <pc:spChg chg="add del mod">
          <ac:chgData name="Stephanie Underwood" userId="000ae90c-0e1e-4301-bac3-087870b14f61" providerId="ADAL" clId="{9CC2F7E7-0139-4F3B-B753-213208A1BBB3}" dt="2023-03-02T20:44:49.899" v="251" actId="478"/>
          <ac:spMkLst>
            <pc:docMk/>
            <pc:sldMk cId="3396266754" sldId="269"/>
            <ac:spMk id="51" creationId="{B75EF236-F307-46B9-4875-68EA9F92B956}"/>
          </ac:spMkLst>
        </pc:spChg>
        <pc:spChg chg="add del mod">
          <ac:chgData name="Stephanie Underwood" userId="000ae90c-0e1e-4301-bac3-087870b14f61" providerId="ADAL" clId="{9CC2F7E7-0139-4F3B-B753-213208A1BBB3}" dt="2023-03-02T20:44:49.899" v="251" actId="478"/>
          <ac:spMkLst>
            <pc:docMk/>
            <pc:sldMk cId="3396266754" sldId="269"/>
            <ac:spMk id="53" creationId="{BCCEDE84-1F32-03EE-1F41-9E95E862922C}"/>
          </ac:spMkLst>
        </pc:spChg>
        <pc:spChg chg="add del mod">
          <ac:chgData name="Stephanie Underwood" userId="000ae90c-0e1e-4301-bac3-087870b14f61" providerId="ADAL" clId="{9CC2F7E7-0139-4F3B-B753-213208A1BBB3}" dt="2023-03-02T20:44:49.899" v="251" actId="478"/>
          <ac:spMkLst>
            <pc:docMk/>
            <pc:sldMk cId="3396266754" sldId="269"/>
            <ac:spMk id="55" creationId="{5956B996-1AA8-032B-CB46-338F94DEEA24}"/>
          </ac:spMkLst>
        </pc:spChg>
        <pc:spChg chg="add del mod">
          <ac:chgData name="Stephanie Underwood" userId="000ae90c-0e1e-4301-bac3-087870b14f61" providerId="ADAL" clId="{9CC2F7E7-0139-4F3B-B753-213208A1BBB3}" dt="2023-03-02T20:44:49.899" v="251" actId="478"/>
          <ac:spMkLst>
            <pc:docMk/>
            <pc:sldMk cId="3396266754" sldId="269"/>
            <ac:spMk id="57" creationId="{112C48F4-0D50-3396-F211-DF04089E07AB}"/>
          </ac:spMkLst>
        </pc:spChg>
        <pc:spChg chg="add del mod">
          <ac:chgData name="Stephanie Underwood" userId="000ae90c-0e1e-4301-bac3-087870b14f61" providerId="ADAL" clId="{9CC2F7E7-0139-4F3B-B753-213208A1BBB3}" dt="2023-03-02T20:44:49.899" v="251" actId="478"/>
          <ac:spMkLst>
            <pc:docMk/>
            <pc:sldMk cId="3396266754" sldId="269"/>
            <ac:spMk id="59" creationId="{9D3DFA2A-B1A2-C640-DD4C-8EBCD2044CE6}"/>
          </ac:spMkLst>
        </pc:spChg>
        <pc:spChg chg="add del mod">
          <ac:chgData name="Stephanie Underwood" userId="000ae90c-0e1e-4301-bac3-087870b14f61" providerId="ADAL" clId="{9CC2F7E7-0139-4F3B-B753-213208A1BBB3}" dt="2023-03-02T20:44:49.899" v="251" actId="478"/>
          <ac:spMkLst>
            <pc:docMk/>
            <pc:sldMk cId="3396266754" sldId="269"/>
            <ac:spMk id="69" creationId="{94B27CCA-E426-2465-41D2-2D89D937D49E}"/>
          </ac:spMkLst>
        </pc:spChg>
        <pc:spChg chg="add del mod">
          <ac:chgData name="Stephanie Underwood" userId="000ae90c-0e1e-4301-bac3-087870b14f61" providerId="ADAL" clId="{9CC2F7E7-0139-4F3B-B753-213208A1BBB3}" dt="2023-03-02T20:44:49.899" v="251" actId="478"/>
          <ac:spMkLst>
            <pc:docMk/>
            <pc:sldMk cId="3396266754" sldId="269"/>
            <ac:spMk id="71" creationId="{0F08DEB4-818C-C20E-2858-99D60E5D95F6}"/>
          </ac:spMkLst>
        </pc:spChg>
        <pc:spChg chg="add del mod">
          <ac:chgData name="Stephanie Underwood" userId="000ae90c-0e1e-4301-bac3-087870b14f61" providerId="ADAL" clId="{9CC2F7E7-0139-4F3B-B753-213208A1BBB3}" dt="2023-03-02T20:44:57.019" v="255" actId="478"/>
          <ac:spMkLst>
            <pc:docMk/>
            <pc:sldMk cId="3396266754" sldId="269"/>
            <ac:spMk id="73" creationId="{A1B53946-BF95-82D6-DD4A-03E5860EA878}"/>
          </ac:spMkLst>
        </pc:spChg>
        <pc:spChg chg="add del mod">
          <ac:chgData name="Stephanie Underwood" userId="000ae90c-0e1e-4301-bac3-087870b14f61" providerId="ADAL" clId="{9CC2F7E7-0139-4F3B-B753-213208A1BBB3}" dt="2023-03-02T20:44:55.682" v="254" actId="478"/>
          <ac:spMkLst>
            <pc:docMk/>
            <pc:sldMk cId="3396266754" sldId="269"/>
            <ac:spMk id="75" creationId="{2636BCD5-EE02-4169-E6D3-9E6EDB192BD5}"/>
          </ac:spMkLst>
        </pc:spChg>
        <pc:spChg chg="add del mod">
          <ac:chgData name="Stephanie Underwood" userId="000ae90c-0e1e-4301-bac3-087870b14f61" providerId="ADAL" clId="{9CC2F7E7-0139-4F3B-B753-213208A1BBB3}" dt="2023-03-02T20:44:59.081" v="257" actId="478"/>
          <ac:spMkLst>
            <pc:docMk/>
            <pc:sldMk cId="3396266754" sldId="269"/>
            <ac:spMk id="77" creationId="{F8BE59D0-76C6-CD25-42C5-2EE2819B8044}"/>
          </ac:spMkLst>
        </pc:spChg>
        <pc:spChg chg="add del mod">
          <ac:chgData name="Stephanie Underwood" userId="000ae90c-0e1e-4301-bac3-087870b14f61" providerId="ADAL" clId="{9CC2F7E7-0139-4F3B-B753-213208A1BBB3}" dt="2023-03-02T20:45:02.306" v="259" actId="478"/>
          <ac:spMkLst>
            <pc:docMk/>
            <pc:sldMk cId="3396266754" sldId="269"/>
            <ac:spMk id="79" creationId="{3B09B2DA-36D0-EEDA-EAAC-044148E32781}"/>
          </ac:spMkLst>
        </pc:spChg>
        <pc:picChg chg="del">
          <ac:chgData name="Stephanie Underwood" userId="000ae90c-0e1e-4301-bac3-087870b14f61" providerId="ADAL" clId="{9CC2F7E7-0139-4F3B-B753-213208A1BBB3}" dt="2023-03-02T20:44:20.754" v="230" actId="478"/>
          <ac:picMkLst>
            <pc:docMk/>
            <pc:sldMk cId="3396266754" sldId="269"/>
            <ac:picMk id="61" creationId="{E64AEA23-99EE-8546-A59A-590923ADA6CA}"/>
          </ac:picMkLst>
        </pc:picChg>
        <pc:picChg chg="del">
          <ac:chgData name="Stephanie Underwood" userId="000ae90c-0e1e-4301-bac3-087870b14f61" providerId="ADAL" clId="{9CC2F7E7-0139-4F3B-B753-213208A1BBB3}" dt="2023-03-02T20:44:22.051" v="232" actId="478"/>
          <ac:picMkLst>
            <pc:docMk/>
            <pc:sldMk cId="3396266754" sldId="269"/>
            <ac:picMk id="62" creationId="{C17F05A5-CE13-1545-943B-E3644258662F}"/>
          </ac:picMkLst>
        </pc:picChg>
        <pc:picChg chg="del">
          <ac:chgData name="Stephanie Underwood" userId="000ae90c-0e1e-4301-bac3-087870b14f61" providerId="ADAL" clId="{9CC2F7E7-0139-4F3B-B753-213208A1BBB3}" dt="2023-03-02T20:44:23.515" v="234" actId="478"/>
          <ac:picMkLst>
            <pc:docMk/>
            <pc:sldMk cId="3396266754" sldId="269"/>
            <ac:picMk id="63" creationId="{F3C0B2AF-2268-AE4E-BACC-9FF64E86564C}"/>
          </ac:picMkLst>
        </pc:picChg>
        <pc:picChg chg="del">
          <ac:chgData name="Stephanie Underwood" userId="000ae90c-0e1e-4301-bac3-087870b14f61" providerId="ADAL" clId="{9CC2F7E7-0139-4F3B-B753-213208A1BBB3}" dt="2023-03-02T20:44:25.386" v="236" actId="478"/>
          <ac:picMkLst>
            <pc:docMk/>
            <pc:sldMk cId="3396266754" sldId="269"/>
            <ac:picMk id="64" creationId="{F2FCDCCE-6383-4047-9485-41AA1E24E8E2}"/>
          </ac:picMkLst>
        </pc:picChg>
        <pc:picChg chg="del">
          <ac:chgData name="Stephanie Underwood" userId="000ae90c-0e1e-4301-bac3-087870b14f61" providerId="ADAL" clId="{9CC2F7E7-0139-4F3B-B753-213208A1BBB3}" dt="2023-03-02T20:44:27.155" v="238" actId="478"/>
          <ac:picMkLst>
            <pc:docMk/>
            <pc:sldMk cId="3396266754" sldId="269"/>
            <ac:picMk id="65" creationId="{1A89579F-2EA4-E049-9B78-D2237993CDAB}"/>
          </ac:picMkLst>
        </pc:picChg>
        <pc:picChg chg="del">
          <ac:chgData name="Stephanie Underwood" userId="000ae90c-0e1e-4301-bac3-087870b14f61" providerId="ADAL" clId="{9CC2F7E7-0139-4F3B-B753-213208A1BBB3}" dt="2023-03-02T20:44:29.099" v="240" actId="478"/>
          <ac:picMkLst>
            <pc:docMk/>
            <pc:sldMk cId="3396266754" sldId="269"/>
            <ac:picMk id="66" creationId="{4E145096-B7BF-9C4C-97FA-308F61FE406A}"/>
          </ac:picMkLst>
        </pc:picChg>
        <pc:picChg chg="del">
          <ac:chgData name="Stephanie Underwood" userId="000ae90c-0e1e-4301-bac3-087870b14f61" providerId="ADAL" clId="{9CC2F7E7-0139-4F3B-B753-213208A1BBB3}" dt="2023-03-02T20:44:30.812" v="242" actId="478"/>
          <ac:picMkLst>
            <pc:docMk/>
            <pc:sldMk cId="3396266754" sldId="269"/>
            <ac:picMk id="67" creationId="{25B94F1A-D947-AF4E-BC9D-9B02C4E4EB30}"/>
          </ac:picMkLst>
        </pc:picChg>
        <pc:picChg chg="del">
          <ac:chgData name="Stephanie Underwood" userId="000ae90c-0e1e-4301-bac3-087870b14f61" providerId="ADAL" clId="{9CC2F7E7-0139-4F3B-B753-213208A1BBB3}" dt="2023-03-02T20:44:35.509" v="244" actId="478"/>
          <ac:picMkLst>
            <pc:docMk/>
            <pc:sldMk cId="3396266754" sldId="269"/>
            <ac:picMk id="68" creationId="{7E3F00C5-0B4F-FE4F-9561-1EB505B31873}"/>
          </ac:picMkLst>
        </pc:picChg>
        <pc:picChg chg="add mod modCrop">
          <ac:chgData name="Stephanie Underwood" userId="000ae90c-0e1e-4301-bac3-087870b14f61" providerId="ADAL" clId="{9CC2F7E7-0139-4F3B-B753-213208A1BBB3}" dt="2023-03-02T20:45:45.033" v="264" actId="1076"/>
          <ac:picMkLst>
            <pc:docMk/>
            <pc:sldMk cId="3396266754" sldId="269"/>
            <ac:picMk id="81" creationId="{740963FA-A96F-092C-149B-6FE8544A947C}"/>
          </ac:picMkLst>
        </pc:picChg>
      </pc:sldChg>
      <pc:sldChg chg="del">
        <pc:chgData name="Stephanie Underwood" userId="000ae90c-0e1e-4301-bac3-087870b14f61" providerId="ADAL" clId="{9CC2F7E7-0139-4F3B-B753-213208A1BBB3}" dt="2023-03-02T21:39:38.714" v="2706" actId="47"/>
        <pc:sldMkLst>
          <pc:docMk/>
          <pc:sldMk cId="932498405" sldId="270"/>
        </pc:sldMkLst>
      </pc:sldChg>
      <pc:sldChg chg="addSp delSp modSp mod">
        <pc:chgData name="Stephanie Underwood" userId="000ae90c-0e1e-4301-bac3-087870b14f61" providerId="ADAL" clId="{9CC2F7E7-0139-4F3B-B753-213208A1BBB3}" dt="2023-03-02T20:43:59.106" v="227" actId="1076"/>
        <pc:sldMkLst>
          <pc:docMk/>
          <pc:sldMk cId="3335690284" sldId="271"/>
        </pc:sldMkLst>
        <pc:spChg chg="del">
          <ac:chgData name="Stephanie Underwood" userId="000ae90c-0e1e-4301-bac3-087870b14f61" providerId="ADAL" clId="{9CC2F7E7-0139-4F3B-B753-213208A1BBB3}" dt="2023-03-02T20:41:49.764" v="193" actId="478"/>
          <ac:spMkLst>
            <pc:docMk/>
            <pc:sldMk cId="3335690284" sldId="271"/>
            <ac:spMk id="2" creationId="{27A6F7BB-30A8-4980-AD4A-2FB0B53FA6C9}"/>
          </ac:spMkLst>
        </pc:spChg>
        <pc:spChg chg="del">
          <ac:chgData name="Stephanie Underwood" userId="000ae90c-0e1e-4301-bac3-087870b14f61" providerId="ADAL" clId="{9CC2F7E7-0139-4F3B-B753-213208A1BBB3}" dt="2023-03-02T20:42:23.066" v="220" actId="478"/>
          <ac:spMkLst>
            <pc:docMk/>
            <pc:sldMk cId="3335690284" sldId="271"/>
            <ac:spMk id="3" creationId="{7517F12A-7304-B447-BEB8-A99EA8009F15}"/>
          </ac:spMkLst>
        </pc:spChg>
        <pc:spChg chg="del">
          <ac:chgData name="Stephanie Underwood" userId="000ae90c-0e1e-4301-bac3-087870b14f61" providerId="ADAL" clId="{9CC2F7E7-0139-4F3B-B753-213208A1BBB3}" dt="2023-03-02T20:42:21.234" v="219" actId="478"/>
          <ac:spMkLst>
            <pc:docMk/>
            <pc:sldMk cId="3335690284" sldId="271"/>
            <ac:spMk id="4" creationId="{BCF90246-DFB2-A340-AADC-E85D28C31B3E}"/>
          </ac:spMkLst>
        </pc:spChg>
        <pc:spChg chg="add del mod">
          <ac:chgData name="Stephanie Underwood" userId="000ae90c-0e1e-4301-bac3-087870b14f61" providerId="ADAL" clId="{9CC2F7E7-0139-4F3B-B753-213208A1BBB3}" dt="2023-03-02T20:41:51.001" v="194" actId="478"/>
          <ac:spMkLst>
            <pc:docMk/>
            <pc:sldMk cId="3335690284" sldId="271"/>
            <ac:spMk id="7" creationId="{21EB2121-63A5-569D-624E-2184FDCF7865}"/>
          </ac:spMkLst>
        </pc:spChg>
        <pc:spChg chg="add del mod">
          <ac:chgData name="Stephanie Underwood" userId="000ae90c-0e1e-4301-bac3-087870b14f61" providerId="ADAL" clId="{9CC2F7E7-0139-4F3B-B753-213208A1BBB3}" dt="2023-03-02T20:41:53.514" v="196" actId="478"/>
          <ac:spMkLst>
            <pc:docMk/>
            <pc:sldMk cId="3335690284" sldId="271"/>
            <ac:spMk id="9" creationId="{FCD5552D-F004-BBAD-7AA9-ECF894B5545F}"/>
          </ac:spMkLst>
        </pc:spChg>
        <pc:spChg chg="add del mod">
          <ac:chgData name="Stephanie Underwood" userId="000ae90c-0e1e-4301-bac3-087870b14f61" providerId="ADAL" clId="{9CC2F7E7-0139-4F3B-B753-213208A1BBB3}" dt="2023-03-02T20:41:55.385" v="198" actId="478"/>
          <ac:spMkLst>
            <pc:docMk/>
            <pc:sldMk cId="3335690284" sldId="271"/>
            <ac:spMk id="11" creationId="{DC93322F-E0D6-FA65-D516-760EFB66D954}"/>
          </ac:spMkLst>
        </pc:spChg>
        <pc:spChg chg="add del mod">
          <ac:chgData name="Stephanie Underwood" userId="000ae90c-0e1e-4301-bac3-087870b14f61" providerId="ADAL" clId="{9CC2F7E7-0139-4F3B-B753-213208A1BBB3}" dt="2023-03-02T20:41:57.122" v="200" actId="478"/>
          <ac:spMkLst>
            <pc:docMk/>
            <pc:sldMk cId="3335690284" sldId="271"/>
            <ac:spMk id="13" creationId="{E6EEC9C7-7527-ED6E-A359-0B9E67C1B8DE}"/>
          </ac:spMkLst>
        </pc:spChg>
        <pc:spChg chg="add del mod">
          <ac:chgData name="Stephanie Underwood" userId="000ae90c-0e1e-4301-bac3-087870b14f61" providerId="ADAL" clId="{9CC2F7E7-0139-4F3B-B753-213208A1BBB3}" dt="2023-03-02T20:41:58.602" v="202" actId="478"/>
          <ac:spMkLst>
            <pc:docMk/>
            <pc:sldMk cId="3335690284" sldId="271"/>
            <ac:spMk id="15" creationId="{491671D9-A0C0-B06F-C714-550236811EDF}"/>
          </ac:spMkLst>
        </pc:spChg>
        <pc:spChg chg="add del mod">
          <ac:chgData name="Stephanie Underwood" userId="000ae90c-0e1e-4301-bac3-087870b14f61" providerId="ADAL" clId="{9CC2F7E7-0139-4F3B-B753-213208A1BBB3}" dt="2023-03-02T20:42:02.906" v="205" actId="478"/>
          <ac:spMkLst>
            <pc:docMk/>
            <pc:sldMk cId="3335690284" sldId="271"/>
            <ac:spMk id="17" creationId="{21748893-20A1-1D51-B4C1-617C845F9BFC}"/>
          </ac:spMkLst>
        </pc:spChg>
        <pc:spChg chg="add del mod">
          <ac:chgData name="Stephanie Underwood" userId="000ae90c-0e1e-4301-bac3-087870b14f61" providerId="ADAL" clId="{9CC2F7E7-0139-4F3B-B753-213208A1BBB3}" dt="2023-03-02T20:42:03.666" v="206" actId="478"/>
          <ac:spMkLst>
            <pc:docMk/>
            <pc:sldMk cId="3335690284" sldId="271"/>
            <ac:spMk id="19" creationId="{76916EAB-9259-B916-B5A5-F646600E3D25}"/>
          </ac:spMkLst>
        </pc:spChg>
        <pc:spChg chg="add del mod">
          <ac:chgData name="Stephanie Underwood" userId="000ae90c-0e1e-4301-bac3-087870b14f61" providerId="ADAL" clId="{9CC2F7E7-0139-4F3B-B753-213208A1BBB3}" dt="2023-03-02T20:42:06.082" v="208" actId="478"/>
          <ac:spMkLst>
            <pc:docMk/>
            <pc:sldMk cId="3335690284" sldId="271"/>
            <ac:spMk id="21" creationId="{8429F90D-3E83-ED7C-A8C7-2336369E7D77}"/>
          </ac:spMkLst>
        </pc:spChg>
        <pc:spChg chg="add del mod">
          <ac:chgData name="Stephanie Underwood" userId="000ae90c-0e1e-4301-bac3-087870b14f61" providerId="ADAL" clId="{9CC2F7E7-0139-4F3B-B753-213208A1BBB3}" dt="2023-03-02T20:42:08.155" v="210" actId="478"/>
          <ac:spMkLst>
            <pc:docMk/>
            <pc:sldMk cId="3335690284" sldId="271"/>
            <ac:spMk id="23" creationId="{936A22E7-B41E-0D04-34FD-598F60306319}"/>
          </ac:spMkLst>
        </pc:spChg>
        <pc:spChg chg="add del mod">
          <ac:chgData name="Stephanie Underwood" userId="000ae90c-0e1e-4301-bac3-087870b14f61" providerId="ADAL" clId="{9CC2F7E7-0139-4F3B-B753-213208A1BBB3}" dt="2023-03-02T20:42:10.652" v="212" actId="478"/>
          <ac:spMkLst>
            <pc:docMk/>
            <pc:sldMk cId="3335690284" sldId="271"/>
            <ac:spMk id="25" creationId="{65034E20-719C-CDE2-9566-8390547F8CC1}"/>
          </ac:spMkLst>
        </pc:spChg>
        <pc:spChg chg="add del mod">
          <ac:chgData name="Stephanie Underwood" userId="000ae90c-0e1e-4301-bac3-087870b14f61" providerId="ADAL" clId="{9CC2F7E7-0139-4F3B-B753-213208A1BBB3}" dt="2023-03-02T20:42:12.602" v="214" actId="478"/>
          <ac:spMkLst>
            <pc:docMk/>
            <pc:sldMk cId="3335690284" sldId="271"/>
            <ac:spMk id="27" creationId="{69611972-0A95-6BF6-487B-C27656D0F4A9}"/>
          </ac:spMkLst>
        </pc:spChg>
        <pc:spChg chg="add del mod">
          <ac:chgData name="Stephanie Underwood" userId="000ae90c-0e1e-4301-bac3-087870b14f61" providerId="ADAL" clId="{9CC2F7E7-0139-4F3B-B753-213208A1BBB3}" dt="2023-03-02T20:42:15.977" v="216" actId="478"/>
          <ac:spMkLst>
            <pc:docMk/>
            <pc:sldMk cId="3335690284" sldId="271"/>
            <ac:spMk id="29" creationId="{A075BABF-E383-99B7-D4AA-4011E28F7521}"/>
          </ac:spMkLst>
        </pc:spChg>
        <pc:spChg chg="add del mod">
          <ac:chgData name="Stephanie Underwood" userId="000ae90c-0e1e-4301-bac3-087870b14f61" providerId="ADAL" clId="{9CC2F7E7-0139-4F3B-B753-213208A1BBB3}" dt="2023-03-02T20:42:19.353" v="218" actId="478"/>
          <ac:spMkLst>
            <pc:docMk/>
            <pc:sldMk cId="3335690284" sldId="271"/>
            <ac:spMk id="31" creationId="{C5F6549F-16D1-12FB-EBF1-AB9095F24B79}"/>
          </ac:spMkLst>
        </pc:spChg>
        <pc:spChg chg="del">
          <ac:chgData name="Stephanie Underwood" userId="000ae90c-0e1e-4301-bac3-087870b14f61" providerId="ADAL" clId="{9CC2F7E7-0139-4F3B-B753-213208A1BBB3}" dt="2023-03-02T20:42:09.955" v="211" actId="478"/>
          <ac:spMkLst>
            <pc:docMk/>
            <pc:sldMk cId="3335690284" sldId="271"/>
            <ac:spMk id="34" creationId="{C1C92E27-D550-F44E-8491-927F819E72B8}"/>
          </ac:spMkLst>
        </pc:spChg>
        <pc:spChg chg="del">
          <ac:chgData name="Stephanie Underwood" userId="000ae90c-0e1e-4301-bac3-087870b14f61" providerId="ADAL" clId="{9CC2F7E7-0139-4F3B-B753-213208A1BBB3}" dt="2023-03-02T20:42:11.876" v="213" actId="478"/>
          <ac:spMkLst>
            <pc:docMk/>
            <pc:sldMk cId="3335690284" sldId="271"/>
            <ac:spMk id="35" creationId="{7D722C50-45F7-D84B-B216-568F72D66349}"/>
          </ac:spMkLst>
        </pc:spChg>
        <pc:spChg chg="del">
          <ac:chgData name="Stephanie Underwood" userId="000ae90c-0e1e-4301-bac3-087870b14f61" providerId="ADAL" clId="{9CC2F7E7-0139-4F3B-B753-213208A1BBB3}" dt="2023-03-02T20:42:07.371" v="209" actId="478"/>
          <ac:spMkLst>
            <pc:docMk/>
            <pc:sldMk cId="3335690284" sldId="271"/>
            <ac:spMk id="36" creationId="{176187A9-3EBE-F64D-AE99-021BB3767F90}"/>
          </ac:spMkLst>
        </pc:spChg>
        <pc:spChg chg="del">
          <ac:chgData name="Stephanie Underwood" userId="000ae90c-0e1e-4301-bac3-087870b14f61" providerId="ADAL" clId="{9CC2F7E7-0139-4F3B-B753-213208A1BBB3}" dt="2023-03-02T20:42:05.379" v="207" actId="478"/>
          <ac:spMkLst>
            <pc:docMk/>
            <pc:sldMk cId="3335690284" sldId="271"/>
            <ac:spMk id="37" creationId="{7990731F-95DE-4F44-8EA0-E275CEAFD8A2}"/>
          </ac:spMkLst>
        </pc:spChg>
        <pc:spChg chg="del">
          <ac:chgData name="Stephanie Underwood" userId="000ae90c-0e1e-4301-bac3-087870b14f61" providerId="ADAL" clId="{9CC2F7E7-0139-4F3B-B753-213208A1BBB3}" dt="2023-03-02T20:42:14.019" v="215" actId="478"/>
          <ac:spMkLst>
            <pc:docMk/>
            <pc:sldMk cId="3335690284" sldId="271"/>
            <ac:spMk id="38" creationId="{5B19EE51-628F-CA4E-94B0-57E9ACA1446A}"/>
          </ac:spMkLst>
        </pc:spChg>
        <pc:spChg chg="del">
          <ac:chgData name="Stephanie Underwood" userId="000ae90c-0e1e-4301-bac3-087870b14f61" providerId="ADAL" clId="{9CC2F7E7-0139-4F3B-B753-213208A1BBB3}" dt="2023-03-02T20:42:17.291" v="217" actId="478"/>
          <ac:spMkLst>
            <pc:docMk/>
            <pc:sldMk cId="3335690284" sldId="271"/>
            <ac:spMk id="39" creationId="{2A6ACC78-74DF-604E-BD14-4BBE7B4EEF5B}"/>
          </ac:spMkLst>
        </pc:spChg>
        <pc:spChg chg="del">
          <ac:chgData name="Stephanie Underwood" userId="000ae90c-0e1e-4301-bac3-087870b14f61" providerId="ADAL" clId="{9CC2F7E7-0139-4F3B-B753-213208A1BBB3}" dt="2023-03-02T20:42:00.110" v="203" actId="478"/>
          <ac:spMkLst>
            <pc:docMk/>
            <pc:sldMk cId="3335690284" sldId="271"/>
            <ac:spMk id="40" creationId="{9DC429C0-1DEB-1F4F-AE66-C503B31B7B48}"/>
          </ac:spMkLst>
        </pc:spChg>
        <pc:spChg chg="del">
          <ac:chgData name="Stephanie Underwood" userId="000ae90c-0e1e-4301-bac3-087870b14f61" providerId="ADAL" clId="{9CC2F7E7-0139-4F3B-B753-213208A1BBB3}" dt="2023-03-02T20:42:01.300" v="204" actId="478"/>
          <ac:spMkLst>
            <pc:docMk/>
            <pc:sldMk cId="3335690284" sldId="271"/>
            <ac:spMk id="41" creationId="{31C0CCD4-2502-A14F-B520-7B57524EDF8E}"/>
          </ac:spMkLst>
        </pc:spChg>
        <pc:picChg chg="add del mod modCrop">
          <ac:chgData name="Stephanie Underwood" userId="000ae90c-0e1e-4301-bac3-087870b14f61" providerId="ADAL" clId="{9CC2F7E7-0139-4F3B-B753-213208A1BBB3}" dt="2023-03-02T20:43:19.425" v="224" actId="478"/>
          <ac:picMkLst>
            <pc:docMk/>
            <pc:sldMk cId="3335690284" sldId="271"/>
            <ac:picMk id="33" creationId="{D6A5D207-D13C-40C8-C365-CBD0166B5688}"/>
          </ac:picMkLst>
        </pc:picChg>
        <pc:picChg chg="del">
          <ac:chgData name="Stephanie Underwood" userId="000ae90c-0e1e-4301-bac3-087870b14f61" providerId="ADAL" clId="{9CC2F7E7-0139-4F3B-B753-213208A1BBB3}" dt="2023-03-02T20:41:52.043" v="195" actId="478"/>
          <ac:picMkLst>
            <pc:docMk/>
            <pc:sldMk cId="3335690284" sldId="271"/>
            <ac:picMk id="42" creationId="{8BDB1906-FF07-4447-9C68-585F54C5EED2}"/>
          </ac:picMkLst>
        </pc:picChg>
        <pc:picChg chg="del">
          <ac:chgData name="Stephanie Underwood" userId="000ae90c-0e1e-4301-bac3-087870b14f61" providerId="ADAL" clId="{9CC2F7E7-0139-4F3B-B753-213208A1BBB3}" dt="2023-03-02T20:41:56.386" v="199" actId="478"/>
          <ac:picMkLst>
            <pc:docMk/>
            <pc:sldMk cId="3335690284" sldId="271"/>
            <ac:picMk id="43" creationId="{A82F6AEE-FCBF-0245-BB71-E76973B3A97D}"/>
          </ac:picMkLst>
        </pc:picChg>
        <pc:picChg chg="del">
          <ac:chgData name="Stephanie Underwood" userId="000ae90c-0e1e-4301-bac3-087870b14f61" providerId="ADAL" clId="{9CC2F7E7-0139-4F3B-B753-213208A1BBB3}" dt="2023-03-02T20:41:54.306" v="197" actId="478"/>
          <ac:picMkLst>
            <pc:docMk/>
            <pc:sldMk cId="3335690284" sldId="271"/>
            <ac:picMk id="44" creationId="{C99B7845-619A-9F40-A5C3-4C122626044D}"/>
          </ac:picMkLst>
        </pc:picChg>
        <pc:picChg chg="del">
          <ac:chgData name="Stephanie Underwood" userId="000ae90c-0e1e-4301-bac3-087870b14f61" providerId="ADAL" clId="{9CC2F7E7-0139-4F3B-B753-213208A1BBB3}" dt="2023-03-02T20:41:57.699" v="201" actId="478"/>
          <ac:picMkLst>
            <pc:docMk/>
            <pc:sldMk cId="3335690284" sldId="271"/>
            <ac:picMk id="45" creationId="{647F7FB2-8714-6449-A700-2E1B81F9DFB7}"/>
          </ac:picMkLst>
        </pc:picChg>
        <pc:picChg chg="add mod modCrop">
          <ac:chgData name="Stephanie Underwood" userId="000ae90c-0e1e-4301-bac3-087870b14f61" providerId="ADAL" clId="{9CC2F7E7-0139-4F3B-B753-213208A1BBB3}" dt="2023-03-02T20:43:59.106" v="227" actId="1076"/>
          <ac:picMkLst>
            <pc:docMk/>
            <pc:sldMk cId="3335690284" sldId="271"/>
            <ac:picMk id="47" creationId="{BFD82B9B-CC5E-53BC-EC27-C83DF06C8054}"/>
          </ac:picMkLst>
        </pc:picChg>
      </pc:sldChg>
      <pc:sldChg chg="addSp delSp modSp mod">
        <pc:chgData name="Stephanie Underwood" userId="000ae90c-0e1e-4301-bac3-087870b14f61" providerId="ADAL" clId="{9CC2F7E7-0139-4F3B-B753-213208A1BBB3}" dt="2023-03-02T20:41:15.625" v="192" actId="1076"/>
        <pc:sldMkLst>
          <pc:docMk/>
          <pc:sldMk cId="2639983765" sldId="273"/>
        </pc:sldMkLst>
        <pc:spChg chg="del">
          <ac:chgData name="Stephanie Underwood" userId="000ae90c-0e1e-4301-bac3-087870b14f61" providerId="ADAL" clId="{9CC2F7E7-0139-4F3B-B753-213208A1BBB3}" dt="2023-03-02T20:40:17.776" v="178" actId="478"/>
          <ac:spMkLst>
            <pc:docMk/>
            <pc:sldMk cId="2639983765" sldId="273"/>
            <ac:spMk id="2" creationId="{33AF65A7-995A-9F45-891C-82D9B9D40801}"/>
          </ac:spMkLst>
        </pc:spChg>
        <pc:spChg chg="del">
          <ac:chgData name="Stephanie Underwood" userId="000ae90c-0e1e-4301-bac3-087870b14f61" providerId="ADAL" clId="{9CC2F7E7-0139-4F3B-B753-213208A1BBB3}" dt="2023-03-02T20:40:44.673" v="189" actId="478"/>
          <ac:spMkLst>
            <pc:docMk/>
            <pc:sldMk cId="2639983765" sldId="273"/>
            <ac:spMk id="3" creationId="{8D3F7063-A64B-CB42-8BBF-BF52424269A8}"/>
          </ac:spMkLst>
        </pc:spChg>
        <pc:spChg chg="del">
          <ac:chgData name="Stephanie Underwood" userId="000ae90c-0e1e-4301-bac3-087870b14f61" providerId="ADAL" clId="{9CC2F7E7-0139-4F3B-B753-213208A1BBB3}" dt="2023-03-02T20:40:42.682" v="188" actId="478"/>
          <ac:spMkLst>
            <pc:docMk/>
            <pc:sldMk cId="2639983765" sldId="273"/>
            <ac:spMk id="4" creationId="{6E4EA976-8646-0143-BA18-8675E6FA5EB7}"/>
          </ac:spMkLst>
        </pc:spChg>
        <pc:spChg chg="del">
          <ac:chgData name="Stephanie Underwood" userId="000ae90c-0e1e-4301-bac3-087870b14f61" providerId="ADAL" clId="{9CC2F7E7-0139-4F3B-B753-213208A1BBB3}" dt="2023-03-02T20:40:19.196" v="179" actId="478"/>
          <ac:spMkLst>
            <pc:docMk/>
            <pc:sldMk cId="2639983765" sldId="273"/>
            <ac:spMk id="7" creationId="{E178654B-08C9-4C41-8BEC-DFB720245862}"/>
          </ac:spMkLst>
        </pc:spChg>
        <pc:spChg chg="add del mod">
          <ac:chgData name="Stephanie Underwood" userId="000ae90c-0e1e-4301-bac3-087870b14f61" providerId="ADAL" clId="{9CC2F7E7-0139-4F3B-B753-213208A1BBB3}" dt="2023-03-02T20:40:20.994" v="181" actId="478"/>
          <ac:spMkLst>
            <pc:docMk/>
            <pc:sldMk cId="2639983765" sldId="273"/>
            <ac:spMk id="8" creationId="{40C7A384-E041-7064-3DDB-1586400E3D91}"/>
          </ac:spMkLst>
        </pc:spChg>
        <pc:spChg chg="add del mod">
          <ac:chgData name="Stephanie Underwood" userId="000ae90c-0e1e-4301-bac3-087870b14f61" providerId="ADAL" clId="{9CC2F7E7-0139-4F3B-B753-213208A1BBB3}" dt="2023-03-02T20:40:20.091" v="180" actId="478"/>
          <ac:spMkLst>
            <pc:docMk/>
            <pc:sldMk cId="2639983765" sldId="273"/>
            <ac:spMk id="10" creationId="{887D7B4F-238C-1D6E-3997-490F4C58D70D}"/>
          </ac:spMkLst>
        </pc:spChg>
        <pc:spChg chg="add del mod">
          <ac:chgData name="Stephanie Underwood" userId="000ae90c-0e1e-4301-bac3-087870b14f61" providerId="ADAL" clId="{9CC2F7E7-0139-4F3B-B753-213208A1BBB3}" dt="2023-03-02T20:40:25.945" v="183" actId="478"/>
          <ac:spMkLst>
            <pc:docMk/>
            <pc:sldMk cId="2639983765" sldId="273"/>
            <ac:spMk id="12" creationId="{00814505-6C64-A09C-155F-335625058224}"/>
          </ac:spMkLst>
        </pc:spChg>
        <pc:spChg chg="del">
          <ac:chgData name="Stephanie Underwood" userId="000ae90c-0e1e-4301-bac3-087870b14f61" providerId="ADAL" clId="{9CC2F7E7-0139-4F3B-B753-213208A1BBB3}" dt="2023-03-02T20:40:33.571" v="185" actId="478"/>
          <ac:spMkLst>
            <pc:docMk/>
            <pc:sldMk cId="2639983765" sldId="273"/>
            <ac:spMk id="13" creationId="{6118A1B7-08BA-6B43-BBA8-952377DF944D}"/>
          </ac:spMkLst>
        </pc:spChg>
        <pc:spChg chg="add del">
          <ac:chgData name="Stephanie Underwood" userId="000ae90c-0e1e-4301-bac3-087870b14f61" providerId="ADAL" clId="{9CC2F7E7-0139-4F3B-B753-213208A1BBB3}" dt="2023-03-02T20:40:28.775" v="184" actId="478"/>
          <ac:spMkLst>
            <pc:docMk/>
            <pc:sldMk cId="2639983765" sldId="273"/>
            <ac:spMk id="14" creationId="{A1F17760-D90A-AB46-A4E0-31B2684E3F5E}"/>
          </ac:spMkLst>
        </pc:spChg>
        <pc:spChg chg="add del mod">
          <ac:chgData name="Stephanie Underwood" userId="000ae90c-0e1e-4301-bac3-087870b14f61" providerId="ADAL" clId="{9CC2F7E7-0139-4F3B-B753-213208A1BBB3}" dt="2023-03-02T20:40:40.434" v="187" actId="478"/>
          <ac:spMkLst>
            <pc:docMk/>
            <pc:sldMk cId="2639983765" sldId="273"/>
            <ac:spMk id="16" creationId="{A5F2F183-CBF2-28FA-28DA-FBF28C50E079}"/>
          </ac:spMkLst>
        </pc:spChg>
        <pc:spChg chg="add del mod">
          <ac:chgData name="Stephanie Underwood" userId="000ae90c-0e1e-4301-bac3-087870b14f61" providerId="ADAL" clId="{9CC2F7E7-0139-4F3B-B753-213208A1BBB3}" dt="2023-03-02T20:40:37.585" v="186" actId="478"/>
          <ac:spMkLst>
            <pc:docMk/>
            <pc:sldMk cId="2639983765" sldId="273"/>
            <ac:spMk id="18" creationId="{F6A1B17B-3B99-A3EE-EA12-9913CD854950}"/>
          </ac:spMkLst>
        </pc:spChg>
        <pc:picChg chg="add mod modCrop">
          <ac:chgData name="Stephanie Underwood" userId="000ae90c-0e1e-4301-bac3-087870b14f61" providerId="ADAL" clId="{9CC2F7E7-0139-4F3B-B753-213208A1BBB3}" dt="2023-03-02T20:41:15.625" v="192" actId="1076"/>
          <ac:picMkLst>
            <pc:docMk/>
            <pc:sldMk cId="2639983765" sldId="273"/>
            <ac:picMk id="20" creationId="{33B3EDAA-E488-E354-53DF-E0690353215A}"/>
          </ac:picMkLst>
        </pc:picChg>
      </pc:sldChg>
      <pc:sldChg chg="del">
        <pc:chgData name="Stephanie Underwood" userId="000ae90c-0e1e-4301-bac3-087870b14f61" providerId="ADAL" clId="{9CC2F7E7-0139-4F3B-B753-213208A1BBB3}" dt="2023-03-02T21:46:28.004" v="2710" actId="47"/>
        <pc:sldMkLst>
          <pc:docMk/>
          <pc:sldMk cId="926184573" sldId="27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5F02DCD1-2C6B-F948-9F72-3BB0CF3D512E}" type="datetime1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C1583C39-01BF-7F43-854C-FBB4E9AB6B0C}" type="datetime1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4B103E64-1627-9140-8127-1849FED275E1}" type="datetime1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DD9C8446-696E-6942-B6C8-CC9CAD0B34E0}" type="datetime1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F5592931-05C6-8543-8B6E-A8BD29BD5C2B}" type="datetime1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7E7AB22C-8B7E-9B4A-8C65-396C3C874D86}" type="datetime1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8CE9AC2A-20AD-8C48-B5EB-B5322BDBCDEE}" type="datetime1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4CF75428-5BE0-934D-BB71-675F8E23A386}" type="datetime1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9A85C5CA-AE29-AB4C-8F85-0373C72001D8}" type="datetime1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75594855-01E8-5A4B-B2B8-E2ECEF879100}" type="datetime1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B562DF68-3089-814D-8A14-C651FE91885E}" type="datetime1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/>
          <a:lstStyle/>
          <a:p>
            <a:r>
              <a:rPr lang="en-US" dirty="0"/>
              <a:t>Student Violence Against Staff Survey Results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10598937" cy="806675"/>
          </a:xfrm>
        </p:spPr>
        <p:txBody>
          <a:bodyPr/>
          <a:lstStyle/>
          <a:p>
            <a:r>
              <a:rPr lang="en-US" dirty="0"/>
              <a:t>St. Tammany Federation of Teachers and School Employees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1A301F15-67BF-DDE8-C66A-6FA5E6F220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294" y="3429000"/>
            <a:ext cx="926199" cy="979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B6389-2374-4677-B8BB-59410CCC3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16" y="160431"/>
            <a:ext cx="10666443" cy="739637"/>
          </a:xfrm>
        </p:spPr>
        <p:txBody>
          <a:bodyPr>
            <a:noAutofit/>
          </a:bodyPr>
          <a:lstStyle/>
          <a:p>
            <a:r>
              <a:rPr lang="en-US" sz="2800" dirty="0"/>
              <a:t>Some suggestions that can be implemented at the parish level…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308D1AB-33EC-174A-AFF4-6B9718A86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D933F8B-A70E-CAEA-81D8-A8C39C0589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126" y="947110"/>
            <a:ext cx="7687748" cy="25721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7ED62FD-4E08-08A9-2040-A036222E747E}"/>
              </a:ext>
            </a:extLst>
          </p:cNvPr>
          <p:cNvSpPr txBox="1"/>
          <p:nvPr/>
        </p:nvSpPr>
        <p:spPr>
          <a:xfrm>
            <a:off x="97653" y="1251363"/>
            <a:ext cx="59302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Students receiving actual consequences that are clear, immediate, and appropriate, not sent back to class with a “reward.” (i.e. chips, candy, stickers,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Implementing a true alternative setting for students with extreme behaviors (verbal and/or physical).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Removal of student for more than 45 days.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true zero tolerance policy resulting in expulsions.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Providing true mental health classes to students that are violent and/or emotionally disturbed—they need more help than the traditional setting can offer.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Administrators supporting the staff more.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Administrators being supported by central office staff.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 mental health and behavioral schools to our system.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Consistency with discipline.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Allow paras to do write-ups/give consequences; give more authority.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Educated parents about employee and other students’ rights to a safe and appropriate environment/education.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185A54A-40FD-5D96-5004-15B4D73D0239}"/>
              </a:ext>
            </a:extLst>
          </p:cNvPr>
          <p:cNvSpPr txBox="1"/>
          <p:nvPr/>
        </p:nvSpPr>
        <p:spPr>
          <a:xfrm>
            <a:off x="6027937" y="1251363"/>
            <a:ext cx="59302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Put the well-being of students and employees first and truly expel the violent students.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Educate students and teachers on trauma, triggers, empathy, coping mechanisms,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Hold parents accountable with mandatory parental involvement for those that have issues, payment for damages, and shadowing students at school.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Listen to those that work with the violent students on a daily basis.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Have clear, unified consequences and don’t worry about the numbers.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Educate employees on how to get to know their students and triggers.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More staff and smaller classes.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Implement a curricular-based class into the school day like PE to teach social interactions, behavior skills, coping skills,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Give hazard pay to employees who deal with these students.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Believe employees when they report incidents.</a:t>
            </a:r>
          </a:p>
        </p:txBody>
      </p:sp>
    </p:spTree>
    <p:extLst>
      <p:ext uri="{BB962C8B-B14F-4D97-AF65-F5344CB8AC3E}">
        <p14:creationId xmlns:p14="http://schemas.microsoft.com/office/powerpoint/2010/main" val="700209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54" y="198406"/>
            <a:ext cx="9779183" cy="640052"/>
          </a:xfrm>
        </p:spPr>
        <p:txBody>
          <a:bodyPr/>
          <a:lstStyle/>
          <a:p>
            <a:r>
              <a:rPr lang="en-US" dirty="0"/>
              <a:t>Survey Details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86E6A14-1427-2B70-914A-447D7FC813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9380" y="907906"/>
            <a:ext cx="9526329" cy="188621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354200F-8753-75E0-5515-24C0173711E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472" r="21151"/>
          <a:stretch/>
        </p:blipFill>
        <p:spPr>
          <a:xfrm>
            <a:off x="2532100" y="2433901"/>
            <a:ext cx="7120887" cy="2991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628" y="904673"/>
            <a:ext cx="5117991" cy="676158"/>
          </a:xfrm>
        </p:spPr>
        <p:txBody>
          <a:bodyPr/>
          <a:lstStyle/>
          <a:p>
            <a:pPr algn="ctr"/>
            <a:r>
              <a:rPr lang="en-US" dirty="0"/>
              <a:t>Who took it?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C72D2-EFDF-844A-8472-CB49A59B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FA89FC9-69F8-FF06-C289-6F45548420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45"/>
          <a:stretch/>
        </p:blipFill>
        <p:spPr>
          <a:xfrm>
            <a:off x="5497166" y="0"/>
            <a:ext cx="6602470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FE6598F-31E0-13C4-A1A5-EDD37A7E93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07" y="3201498"/>
            <a:ext cx="5231238" cy="2466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799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36161"/>
            <a:ext cx="6682544" cy="3185677"/>
          </a:xfrm>
        </p:spPr>
        <p:txBody>
          <a:bodyPr/>
          <a:lstStyle/>
          <a:p>
            <a:r>
              <a:rPr lang="en-US" sz="8000" dirty="0"/>
              <a:t>Morale, Safety, and Support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BAFFE2A-9BD6-F7BF-5A5F-AAC2324D4B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2096" y="0"/>
            <a:ext cx="52980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797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3047E-FBFD-4F79-BCA5-10E69740F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198" y="1785667"/>
            <a:ext cx="3482146" cy="757657"/>
          </a:xfrm>
        </p:spPr>
        <p:txBody>
          <a:bodyPr/>
          <a:lstStyle/>
          <a:p>
            <a:r>
              <a:rPr lang="en-US" dirty="0"/>
              <a:t>NCI Training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86E01-62BB-5145-A6C3-515717DD32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F28A9A8-068F-79B7-FCE1-0C71CE1F6D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43"/>
          <a:stretch/>
        </p:blipFill>
        <p:spPr>
          <a:xfrm>
            <a:off x="4347713" y="0"/>
            <a:ext cx="56157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386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6C709-8794-DF4E-A15C-6E648F09DD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293A936-89E2-FC0B-BC3B-28BAD46145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61"/>
          <a:stretch/>
        </p:blipFill>
        <p:spPr>
          <a:xfrm>
            <a:off x="381001" y="0"/>
            <a:ext cx="5505977" cy="68580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084DD8B-5E22-26CB-BEFB-BDC39795D7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29" r="2231"/>
          <a:stretch/>
        </p:blipFill>
        <p:spPr>
          <a:xfrm>
            <a:off x="6199705" y="1716614"/>
            <a:ext cx="5505977" cy="4434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917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03A5E2-8F37-D546-BCD9-24A2037BB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33B3EDAA-E488-E354-53DF-E069035321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62"/>
          <a:stretch/>
        </p:blipFill>
        <p:spPr>
          <a:xfrm>
            <a:off x="2055977" y="0"/>
            <a:ext cx="80800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983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7CCF58-9B83-4A4F-8CA9-3D9C9BB7A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BFD82B9B-CC5E-53BC-EC27-C83DF06C80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9"/>
          <a:stretch/>
        </p:blipFill>
        <p:spPr>
          <a:xfrm>
            <a:off x="1713389" y="0"/>
            <a:ext cx="64361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690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2A2850-23AF-A249-8907-5DAF2E2D2269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>
          <a:xfrm>
            <a:off x="9067800" y="6356350"/>
            <a:ext cx="2743200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81" name="Picture 80">
            <a:extLst>
              <a:ext uri="{FF2B5EF4-FFF2-40B4-BE49-F238E27FC236}">
                <a16:creationId xmlns:a16="http://schemas.microsoft.com/office/drawing/2014/main" id="{740963FA-A96F-092C-149B-6FE8544A94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6"/>
          <a:stretch/>
        </p:blipFill>
        <p:spPr>
          <a:xfrm>
            <a:off x="2904731" y="0"/>
            <a:ext cx="63825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266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Color Block_Win32_AP_v2" id="{3EA4D81A-EBDE-431D-8B15-A5A6F500D5A4}" vid="{8EBF5489-0BE1-418D-A69C-2193D304C7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85334180-0405-413B-834A-44FA9E05AD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615295-94F6-4CE2-A1B1-6B7E1DAA5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5BAB77-79E1-4739-AA51-10C9079186D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{8811C949-CB4A-4A98-898A-6D71DAEF4585}tf45331398_win32</Template>
  <TotalTime>96</TotalTime>
  <Words>345</Words>
  <Application>Microsoft Office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Tenorite</vt:lpstr>
      <vt:lpstr>Office Theme</vt:lpstr>
      <vt:lpstr>Student Violence Against Staff Survey Results</vt:lpstr>
      <vt:lpstr>Survey Details</vt:lpstr>
      <vt:lpstr>Who took it?</vt:lpstr>
      <vt:lpstr>Morale, Safety, and Support</vt:lpstr>
      <vt:lpstr>NCI Training</vt:lpstr>
      <vt:lpstr>PowerPoint Presentation</vt:lpstr>
      <vt:lpstr>PowerPoint Presentation</vt:lpstr>
      <vt:lpstr>PowerPoint Presentation</vt:lpstr>
      <vt:lpstr>PowerPoint Presentation</vt:lpstr>
      <vt:lpstr>Some suggestions that can be implemented at the parish level…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Violence Against Staff Survey Results</dc:title>
  <dc:creator>Stephanie Underwood</dc:creator>
  <cp:lastModifiedBy>Stephanie Underwood</cp:lastModifiedBy>
  <cp:revision>1</cp:revision>
  <dcterms:created xsi:type="dcterms:W3CDTF">2023-03-02T20:10:32Z</dcterms:created>
  <dcterms:modified xsi:type="dcterms:W3CDTF">2023-03-02T21:46:32Z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